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6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56DE-5E22-A240-9824-F0E01094548D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C345-DFA9-9947-BEBE-A8CE064B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CS32 Discussion</a:t>
            </a:r>
            <a:br>
              <a:rPr lang="en-US" altLang="zh-CN" dirty="0" smtClean="0"/>
            </a:br>
            <a:r>
              <a:rPr lang="en-US" altLang="zh-CN" dirty="0" smtClean="0"/>
              <a:t>Section 1B</a:t>
            </a:r>
            <a:br>
              <a:rPr lang="en-US" altLang="zh-CN" dirty="0" smtClean="0"/>
            </a:br>
            <a:r>
              <a:rPr lang="en-US" altLang="zh-CN" dirty="0" smtClean="0"/>
              <a:t>Week 10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TA: Zhou 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CS32 Discussion Section 1B Week 10 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 Discussion Section 1B Week 10 </dc:title>
  <dc:creator>Zhou Ren</dc:creator>
  <cp:lastModifiedBy>Zhou Ren</cp:lastModifiedBy>
  <cp:revision>1</cp:revision>
  <dcterms:created xsi:type="dcterms:W3CDTF">2015-03-12T20:55:20Z</dcterms:created>
  <dcterms:modified xsi:type="dcterms:W3CDTF">2015-03-12T20:56:28Z</dcterms:modified>
</cp:coreProperties>
</file>