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3.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4.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4" r:id="rId5"/>
    <p:sldId id="267" r:id="rId6"/>
    <p:sldId id="268" r:id="rId7"/>
    <p:sldId id="260" r:id="rId8"/>
    <p:sldId id="257" r:id="rId9"/>
    <p:sldId id="259" r:id="rId10"/>
    <p:sldId id="258" r:id="rId11"/>
    <p:sldId id="261" r:id="rId12"/>
    <p:sldId id="262" r:id="rId13"/>
    <p:sldId id="263"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53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oleObject" Target="file:///C:\Users\86158\Documents\&#21326;&#27036;&#39033;&#30446;&#22521;&#35757;\&#39057;&#36947;&#29992;&#25143;&#25968;&#25454;&#20998;&#2651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86158\PycharmProjects\untitled\py\&#39057;&#36947;&#29992;&#25143;&#25968;&#25454;&#20998;&#2651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2.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13.xlsx"/></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sheet2!$J$1</c:f>
              <c:strCache>
                <c:ptCount val="1"/>
                <c:pt idx="0">
                  <c:v>月均视频数</c:v>
                </c:pt>
              </c:strCache>
            </c:strRef>
          </c:tx>
          <c:spPr>
            <a:solidFill>
              <a:schemeClr val="accent1"/>
            </a:solidFill>
            <a:ln>
              <a:noFill/>
            </a:ln>
            <a:effectLst/>
          </c:spPr>
          <c:invertIfNegative val="0"/>
          <c:cat>
            <c:strRef>
              <c:f>sheet2!$B$2:$B$16</c:f>
              <c:strCache>
                <c:ptCount val="15"/>
                <c:pt idx="0">
                  <c:v>ibighit</c:v>
                </c:pt>
                <c:pt idx="1">
                  <c:v>TheEllenShow</c:v>
                </c:pt>
                <c:pt idx="2">
                  <c:v>ESPN</c:v>
                </c:pt>
                <c:pt idx="3">
                  <c:v>The Tonight Show Starring Jimmy Fallon</c:v>
                </c:pt>
                <c:pt idx="4">
                  <c:v>Jimmy Kimmel Live</c:v>
                </c:pt>
                <c:pt idx="5">
                  <c:v>The Late Late Show with James Corden</c:v>
                </c:pt>
                <c:pt idx="6">
                  <c:v>The Late Show with Stephen Colbert</c:v>
                </c:pt>
                <c:pt idx="7">
                  <c:v>Netflix</c:v>
                </c:pt>
                <c:pt idx="8">
                  <c:v>Dude Perfect</c:v>
                </c:pt>
                <c:pt idx="9">
                  <c:v>CNN</c:v>
                </c:pt>
                <c:pt idx="10">
                  <c:v>NBA</c:v>
                </c:pt>
                <c:pt idx="11">
                  <c:v>Vox</c:v>
                </c:pt>
                <c:pt idx="12">
                  <c:v>Marvel Entertainment</c:v>
                </c:pt>
                <c:pt idx="13">
                  <c:v>BuzzFeedVideo</c:v>
                </c:pt>
                <c:pt idx="14">
                  <c:v>Logan Paul Vlogs</c:v>
                </c:pt>
              </c:strCache>
            </c:strRef>
          </c:cat>
          <c:val>
            <c:numRef>
              <c:f>sheet2!$J$2:$J$16</c:f>
              <c:numCache>
                <c:formatCode>General</c:formatCode>
                <c:ptCount val="15"/>
                <c:pt idx="0">
                  <c:v>1.125</c:v>
                </c:pt>
                <c:pt idx="1">
                  <c:v>8.75</c:v>
                </c:pt>
                <c:pt idx="2">
                  <c:v>10.375</c:v>
                </c:pt>
                <c:pt idx="3">
                  <c:v>8.75</c:v>
                </c:pt>
                <c:pt idx="4">
                  <c:v>8.75</c:v>
                </c:pt>
                <c:pt idx="5">
                  <c:v>5.75</c:v>
                </c:pt>
                <c:pt idx="6">
                  <c:v>7.25</c:v>
                </c:pt>
                <c:pt idx="7">
                  <c:v>7</c:v>
                </c:pt>
                <c:pt idx="8">
                  <c:v>1.5</c:v>
                </c:pt>
                <c:pt idx="9">
                  <c:v>6.5</c:v>
                </c:pt>
                <c:pt idx="10">
                  <c:v>6.75</c:v>
                </c:pt>
                <c:pt idx="11">
                  <c:v>5.875</c:v>
                </c:pt>
                <c:pt idx="12">
                  <c:v>2</c:v>
                </c:pt>
                <c:pt idx="13">
                  <c:v>5</c:v>
                </c:pt>
                <c:pt idx="14">
                  <c:v>0.5</c:v>
                </c:pt>
              </c:numCache>
            </c:numRef>
          </c:val>
          <c:extLst>
            <c:ext xmlns:c16="http://schemas.microsoft.com/office/drawing/2014/chart" uri="{C3380CC4-5D6E-409C-BE32-E72D297353CC}">
              <c16:uniqueId val="{00000000-72C8-491E-B5AB-6D6B8024132F}"/>
            </c:ext>
          </c:extLst>
        </c:ser>
        <c:ser>
          <c:idx val="1"/>
          <c:order val="1"/>
          <c:tx>
            <c:strRef>
              <c:f>sheet2!$K$1</c:f>
              <c:strCache>
                <c:ptCount val="1"/>
                <c:pt idx="0">
                  <c:v>互动力指数</c:v>
                </c:pt>
              </c:strCache>
            </c:strRef>
          </c:tx>
          <c:spPr>
            <a:solidFill>
              <a:schemeClr val="accent2"/>
            </a:solidFill>
            <a:ln>
              <a:noFill/>
            </a:ln>
            <a:effectLst/>
          </c:spPr>
          <c:invertIfNegative val="0"/>
          <c:cat>
            <c:strRef>
              <c:f>sheet2!$B$2:$B$16</c:f>
              <c:strCache>
                <c:ptCount val="15"/>
                <c:pt idx="0">
                  <c:v>ibighit</c:v>
                </c:pt>
                <c:pt idx="1">
                  <c:v>TheEllenShow</c:v>
                </c:pt>
                <c:pt idx="2">
                  <c:v>ESPN</c:v>
                </c:pt>
                <c:pt idx="3">
                  <c:v>The Tonight Show Starring Jimmy Fallon</c:v>
                </c:pt>
                <c:pt idx="4">
                  <c:v>Jimmy Kimmel Live</c:v>
                </c:pt>
                <c:pt idx="5">
                  <c:v>The Late Late Show with James Corden</c:v>
                </c:pt>
                <c:pt idx="6">
                  <c:v>The Late Show with Stephen Colbert</c:v>
                </c:pt>
                <c:pt idx="7">
                  <c:v>Netflix</c:v>
                </c:pt>
                <c:pt idx="8">
                  <c:v>Dude Perfect</c:v>
                </c:pt>
                <c:pt idx="9">
                  <c:v>CNN</c:v>
                </c:pt>
                <c:pt idx="10">
                  <c:v>NBA</c:v>
                </c:pt>
                <c:pt idx="11">
                  <c:v>Vox</c:v>
                </c:pt>
                <c:pt idx="12">
                  <c:v>Marvel Entertainment</c:v>
                </c:pt>
                <c:pt idx="13">
                  <c:v>BuzzFeedVideo</c:v>
                </c:pt>
                <c:pt idx="14">
                  <c:v>Logan Paul Vlogs</c:v>
                </c:pt>
              </c:strCache>
            </c:strRef>
          </c:cat>
          <c:val>
            <c:numRef>
              <c:f>sheet2!$K$2:$K$16</c:f>
              <c:numCache>
                <c:formatCode>General</c:formatCode>
                <c:ptCount val="15"/>
                <c:pt idx="0">
                  <c:v>19.887584839999999</c:v>
                </c:pt>
                <c:pt idx="1">
                  <c:v>2.60780178</c:v>
                </c:pt>
                <c:pt idx="2">
                  <c:v>0.8860728699999999</c:v>
                </c:pt>
                <c:pt idx="3">
                  <c:v>2.1240670899999996</c:v>
                </c:pt>
                <c:pt idx="4">
                  <c:v>1.9672779300000001</c:v>
                </c:pt>
                <c:pt idx="5">
                  <c:v>2.7044078599999999</c:v>
                </c:pt>
                <c:pt idx="6">
                  <c:v>0.91693708000000007</c:v>
                </c:pt>
                <c:pt idx="7">
                  <c:v>0.99094726</c:v>
                </c:pt>
                <c:pt idx="8">
                  <c:v>5.8469305299999998</c:v>
                </c:pt>
                <c:pt idx="9">
                  <c:v>0.75049085999999998</c:v>
                </c:pt>
                <c:pt idx="10">
                  <c:v>0.38235057</c:v>
                </c:pt>
                <c:pt idx="11">
                  <c:v>1.1488378700000001</c:v>
                </c:pt>
                <c:pt idx="12">
                  <c:v>4.9892602000000004</c:v>
                </c:pt>
                <c:pt idx="13">
                  <c:v>1.9001208300000001</c:v>
                </c:pt>
                <c:pt idx="14">
                  <c:v>6.0643186900000003</c:v>
                </c:pt>
              </c:numCache>
            </c:numRef>
          </c:val>
          <c:extLst>
            <c:ext xmlns:c16="http://schemas.microsoft.com/office/drawing/2014/chart" uri="{C3380CC4-5D6E-409C-BE32-E72D297353CC}">
              <c16:uniqueId val="{00000001-72C8-491E-B5AB-6D6B8024132F}"/>
            </c:ext>
          </c:extLst>
        </c:ser>
        <c:dLbls>
          <c:showLegendKey val="0"/>
          <c:showVal val="0"/>
          <c:showCatName val="0"/>
          <c:showSerName val="0"/>
          <c:showPercent val="0"/>
          <c:showBubbleSize val="0"/>
        </c:dLbls>
        <c:gapWidth val="219"/>
        <c:overlap val="-27"/>
        <c:axId val="110836607"/>
        <c:axId val="2081381695"/>
      </c:barChart>
      <c:lineChart>
        <c:grouping val="standard"/>
        <c:varyColors val="0"/>
        <c:ser>
          <c:idx val="2"/>
          <c:order val="2"/>
          <c:tx>
            <c:strRef>
              <c:f>sheet2!$L$1</c:f>
              <c:strCache>
                <c:ptCount val="1"/>
                <c:pt idx="0">
                  <c:v>指标</c:v>
                </c:pt>
              </c:strCache>
            </c:strRef>
          </c:tx>
          <c:spPr>
            <a:ln w="28575" cap="rnd">
              <a:solidFill>
                <a:schemeClr val="accent3"/>
              </a:solidFill>
              <a:round/>
            </a:ln>
            <a:effectLst/>
          </c:spPr>
          <c:marker>
            <c:symbol val="none"/>
          </c:marker>
          <c:cat>
            <c:strRef>
              <c:f>sheet2!$B$2:$B$16</c:f>
              <c:strCache>
                <c:ptCount val="15"/>
                <c:pt idx="0">
                  <c:v>ibighit</c:v>
                </c:pt>
                <c:pt idx="1">
                  <c:v>TheEllenShow</c:v>
                </c:pt>
                <c:pt idx="2">
                  <c:v>ESPN</c:v>
                </c:pt>
                <c:pt idx="3">
                  <c:v>The Tonight Show Starring Jimmy Fallon</c:v>
                </c:pt>
                <c:pt idx="4">
                  <c:v>Jimmy Kimmel Live</c:v>
                </c:pt>
                <c:pt idx="5">
                  <c:v>The Late Late Show with James Corden</c:v>
                </c:pt>
                <c:pt idx="6">
                  <c:v>The Late Show with Stephen Colbert</c:v>
                </c:pt>
                <c:pt idx="7">
                  <c:v>Netflix</c:v>
                </c:pt>
                <c:pt idx="8">
                  <c:v>Dude Perfect</c:v>
                </c:pt>
                <c:pt idx="9">
                  <c:v>CNN</c:v>
                </c:pt>
                <c:pt idx="10">
                  <c:v>NBA</c:v>
                </c:pt>
                <c:pt idx="11">
                  <c:v>Vox</c:v>
                </c:pt>
                <c:pt idx="12">
                  <c:v>Marvel Entertainment</c:v>
                </c:pt>
                <c:pt idx="13">
                  <c:v>BuzzFeedVideo</c:v>
                </c:pt>
                <c:pt idx="14">
                  <c:v>Logan Paul Vlogs</c:v>
                </c:pt>
              </c:strCache>
            </c:strRef>
          </c:cat>
          <c:val>
            <c:numRef>
              <c:f>sheet2!$L$2:$L$16</c:f>
              <c:numCache>
                <c:formatCode>General</c:formatCode>
                <c:ptCount val="15"/>
                <c:pt idx="0">
                  <c:v>21.012584839999999</c:v>
                </c:pt>
                <c:pt idx="1">
                  <c:v>11.357801779999999</c:v>
                </c:pt>
                <c:pt idx="2">
                  <c:v>11.26107287</c:v>
                </c:pt>
                <c:pt idx="3">
                  <c:v>10.87406709</c:v>
                </c:pt>
                <c:pt idx="4">
                  <c:v>10.71727793</c:v>
                </c:pt>
                <c:pt idx="5">
                  <c:v>8.4544078599999999</c:v>
                </c:pt>
                <c:pt idx="6">
                  <c:v>8.1669370800000003</c:v>
                </c:pt>
                <c:pt idx="7">
                  <c:v>7.9909472600000004</c:v>
                </c:pt>
                <c:pt idx="8">
                  <c:v>7.3469305299999998</c:v>
                </c:pt>
                <c:pt idx="9">
                  <c:v>7.2504908600000002</c:v>
                </c:pt>
                <c:pt idx="10">
                  <c:v>7.1323505699999998</c:v>
                </c:pt>
                <c:pt idx="11">
                  <c:v>7.0238378700000004</c:v>
                </c:pt>
                <c:pt idx="12">
                  <c:v>6.9892602000000004</c:v>
                </c:pt>
                <c:pt idx="13">
                  <c:v>6.9001208300000005</c:v>
                </c:pt>
                <c:pt idx="14">
                  <c:v>6.5643186900000003</c:v>
                </c:pt>
              </c:numCache>
            </c:numRef>
          </c:val>
          <c:smooth val="0"/>
          <c:extLst>
            <c:ext xmlns:c16="http://schemas.microsoft.com/office/drawing/2014/chart" uri="{C3380CC4-5D6E-409C-BE32-E72D297353CC}">
              <c16:uniqueId val="{00000002-72C8-491E-B5AB-6D6B8024132F}"/>
            </c:ext>
          </c:extLst>
        </c:ser>
        <c:dLbls>
          <c:showLegendKey val="0"/>
          <c:showVal val="0"/>
          <c:showCatName val="0"/>
          <c:showSerName val="0"/>
          <c:showPercent val="0"/>
          <c:showBubbleSize val="0"/>
        </c:dLbls>
        <c:marker val="1"/>
        <c:smooth val="0"/>
        <c:axId val="110836607"/>
        <c:axId val="2081381695"/>
      </c:lineChart>
      <c:catAx>
        <c:axId val="11083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1381695"/>
        <c:crosses val="autoZero"/>
        <c:auto val="1"/>
        <c:lblAlgn val="ctr"/>
        <c:lblOffset val="100"/>
        <c:noMultiLvlLbl val="0"/>
      </c:catAx>
      <c:valAx>
        <c:axId val="2081381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8366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altLang="zh-CN" sz="1800" b="1" i="0" baseline="0" dirty="0">
                <a:effectLst>
                  <a:outerShdw blurRad="50800" dist="38100" dir="5400000" algn="t" rotWithShape="0">
                    <a:srgbClr val="000000">
                      <a:alpha val="40000"/>
                    </a:srgbClr>
                  </a:outerShdw>
                </a:effectLst>
              </a:rPr>
              <a:t>Jimmy Kimmel Live</a:t>
            </a:r>
            <a:r>
              <a:rPr lang="zh-CN" altLang="zh-CN" sz="1800" b="1" i="0" baseline="0" dirty="0">
                <a:effectLst>
                  <a:outerShdw blurRad="50800" dist="38100" dir="5400000" algn="t" rotWithShape="0">
                    <a:srgbClr val="000000">
                      <a:alpha val="40000"/>
                    </a:srgbClr>
                  </a:outerShdw>
                </a:effectLst>
              </a:rPr>
              <a:t>频道单个视频互动力指数分</a:t>
            </a:r>
            <a:r>
              <a:rPr lang="zh-CN" altLang="en-US" sz="1800" b="1" i="0" baseline="0" dirty="0">
                <a:effectLst>
                  <a:outerShdw blurRad="50800" dist="38100" dir="5400000" algn="t" rotWithShape="0">
                    <a:srgbClr val="000000">
                      <a:alpha val="40000"/>
                    </a:srgbClr>
                  </a:outerShdw>
                </a:effectLst>
              </a:rPr>
              <a:t>布（排除突变值）</a:t>
            </a:r>
            <a:endParaRPr lang="zh-CN" altLang="zh-CN"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'Jimmy Kimmel Live'!$G$1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'Jimmy Kimmel Live'!$B$2:$B$68</c:f>
              <c:strCache>
                <c:ptCount val="67"/>
                <c:pt idx="0">
                  <c:v>pQXwQVaQmGk</c:v>
                </c:pt>
                <c:pt idx="1">
                  <c:v>UB1cGaIW81I</c:v>
                </c:pt>
                <c:pt idx="2">
                  <c:v>5RjEaUqucbw</c:v>
                </c:pt>
                <c:pt idx="3">
                  <c:v>HQ9rgYcEstM</c:v>
                </c:pt>
                <c:pt idx="4">
                  <c:v>dgcr3mCsqBE</c:v>
                </c:pt>
                <c:pt idx="5">
                  <c:v>XJBvP-NZJ9U</c:v>
                </c:pt>
                <c:pt idx="6">
                  <c:v>4RYZEOZqWGk</c:v>
                </c:pt>
                <c:pt idx="7">
                  <c:v>gfmXCAwBkCE</c:v>
                </c:pt>
                <c:pt idx="8">
                  <c:v>1QR-GsZkE3E</c:v>
                </c:pt>
                <c:pt idx="9">
                  <c:v>Ho8Q_ebYgZc</c:v>
                </c:pt>
                <c:pt idx="10">
                  <c:v>gB_7KBTfaw8</c:v>
                </c:pt>
                <c:pt idx="11">
                  <c:v>NtN98IkKxmk</c:v>
                </c:pt>
                <c:pt idx="12">
                  <c:v>xkgcvfbzuqo</c:v>
                </c:pt>
                <c:pt idx="13">
                  <c:v>KXRYlfjlFLk</c:v>
                </c:pt>
                <c:pt idx="14">
                  <c:v>F0ZdMq0n8-Y</c:v>
                </c:pt>
                <c:pt idx="15">
                  <c:v>Su6KVN33Bew</c:v>
                </c:pt>
                <c:pt idx="16">
                  <c:v>fOsphXJvaUE</c:v>
                </c:pt>
                <c:pt idx="17">
                  <c:v>PT2fxswWSpQ</c:v>
                </c:pt>
                <c:pt idx="18">
                  <c:v>2iC9IGKIP50</c:v>
                </c:pt>
                <c:pt idx="19">
                  <c:v>X6h2BE8-w0M</c:v>
                </c:pt>
                <c:pt idx="20">
                  <c:v>9mwM1VB9qs0</c:v>
                </c:pt>
                <c:pt idx="21">
                  <c:v>cN26ESa3IQk</c:v>
                </c:pt>
                <c:pt idx="22">
                  <c:v>dyUJN3skBlU</c:v>
                </c:pt>
                <c:pt idx="23">
                  <c:v>jibff9m0SjQ</c:v>
                </c:pt>
                <c:pt idx="24">
                  <c:v>ZUFRInhV4YE</c:v>
                </c:pt>
                <c:pt idx="25">
                  <c:v>W7SZmMW6Ow0</c:v>
                </c:pt>
                <c:pt idx="26">
                  <c:v>raxxoc_JULA</c:v>
                </c:pt>
                <c:pt idx="27">
                  <c:v>Kz7R1i2zFpk</c:v>
                </c:pt>
                <c:pt idx="28">
                  <c:v>FvBcYkY7ZGo</c:v>
                </c:pt>
                <c:pt idx="29">
                  <c:v>Lx_rI8ACqsc</c:v>
                </c:pt>
                <c:pt idx="30">
                  <c:v>sqVuypJD7zo</c:v>
                </c:pt>
                <c:pt idx="31">
                  <c:v>pGgTkFKfLXE</c:v>
                </c:pt>
                <c:pt idx="32">
                  <c:v>CmO2143BzYA</c:v>
                </c:pt>
                <c:pt idx="33">
                  <c:v>BLOIU9DpLq4</c:v>
                </c:pt>
                <c:pt idx="34">
                  <c:v>oMupq6zB1Tc</c:v>
                </c:pt>
                <c:pt idx="35">
                  <c:v>oSQZ9NiLoxg</c:v>
                </c:pt>
                <c:pt idx="36">
                  <c:v>Z0vLiQLpsc8</c:v>
                </c:pt>
                <c:pt idx="37">
                  <c:v>Vvya3yofDY4</c:v>
                </c:pt>
                <c:pt idx="38">
                  <c:v>Qesuc8orTUY</c:v>
                </c:pt>
                <c:pt idx="39">
                  <c:v>10ndJuFP1PY</c:v>
                </c:pt>
                <c:pt idx="40">
                  <c:v>RTaDvKMtUeA</c:v>
                </c:pt>
                <c:pt idx="41">
                  <c:v>maaWSIlDizs</c:v>
                </c:pt>
                <c:pt idx="42">
                  <c:v>k29YnfttqEU</c:v>
                </c:pt>
                <c:pt idx="43">
                  <c:v>8kFnLQySIzU</c:v>
                </c:pt>
                <c:pt idx="44">
                  <c:v>oFBuCp19L7M</c:v>
                </c:pt>
                <c:pt idx="45">
                  <c:v>aT1gOazMMm8</c:v>
                </c:pt>
                <c:pt idx="46">
                  <c:v>x3ch1ajtwbc</c:v>
                </c:pt>
                <c:pt idx="47">
                  <c:v>ldmDBJRARB4</c:v>
                </c:pt>
                <c:pt idx="48">
                  <c:v>7s71D2kQrFE</c:v>
                </c:pt>
                <c:pt idx="49">
                  <c:v>NJAtY43vsl8</c:v>
                </c:pt>
                <c:pt idx="50">
                  <c:v>yqulWPljawo</c:v>
                </c:pt>
                <c:pt idx="51">
                  <c:v>7IUWv-GmGQg</c:v>
                </c:pt>
                <c:pt idx="52">
                  <c:v>yN0O8UaTnRA</c:v>
                </c:pt>
                <c:pt idx="53">
                  <c:v>KjICBHj1EzM</c:v>
                </c:pt>
                <c:pt idx="54">
                  <c:v>xe6o4ex7-YA</c:v>
                </c:pt>
                <c:pt idx="55">
                  <c:v>AtCLwYFRp4o</c:v>
                </c:pt>
                <c:pt idx="56">
                  <c:v>12m1rG0Tj7U</c:v>
                </c:pt>
                <c:pt idx="57">
                  <c:v>eIp7PYuAu0k</c:v>
                </c:pt>
                <c:pt idx="58">
                  <c:v>-1Hm41N0dUs</c:v>
                </c:pt>
                <c:pt idx="59">
                  <c:v>r2vDabFVj-A</c:v>
                </c:pt>
                <c:pt idx="60">
                  <c:v>ahSKGi_21xg</c:v>
                </c:pt>
                <c:pt idx="61">
                  <c:v>UbmGPOHJYpA</c:v>
                </c:pt>
                <c:pt idx="62">
                  <c:v>_iRBspjg2pw</c:v>
                </c:pt>
                <c:pt idx="63">
                  <c:v>lRj5d35ePvw</c:v>
                </c:pt>
                <c:pt idx="64">
                  <c:v>VsYmwBOYfW8</c:v>
                </c:pt>
                <c:pt idx="65">
                  <c:v>tCnbAAgfxH8</c:v>
                </c:pt>
                <c:pt idx="66">
                  <c:v>Am6NHDbj6XA</c:v>
                </c:pt>
              </c:strCache>
            </c:strRef>
          </c:cat>
          <c:val>
            <c:numRef>
              <c:f>'Jimmy Kimmel Live'!$G$2:$G$68</c:f>
              <c:numCache>
                <c:formatCode>General</c:formatCode>
                <c:ptCount val="67"/>
                <c:pt idx="0">
                  <c:v>678.06999999999994</c:v>
                </c:pt>
                <c:pt idx="1">
                  <c:v>1039.02</c:v>
                </c:pt>
                <c:pt idx="2">
                  <c:v>1405.6</c:v>
                </c:pt>
                <c:pt idx="3">
                  <c:v>1740.33</c:v>
                </c:pt>
                <c:pt idx="4">
                  <c:v>2203.66</c:v>
                </c:pt>
                <c:pt idx="5">
                  <c:v>2297.25</c:v>
                </c:pt>
                <c:pt idx="6">
                  <c:v>2521.52</c:v>
                </c:pt>
                <c:pt idx="7">
                  <c:v>3039.08</c:v>
                </c:pt>
                <c:pt idx="8">
                  <c:v>4008.59</c:v>
                </c:pt>
                <c:pt idx="9">
                  <c:v>4364.6900000000005</c:v>
                </c:pt>
                <c:pt idx="10">
                  <c:v>4897.8</c:v>
                </c:pt>
                <c:pt idx="11">
                  <c:v>6079.16</c:v>
                </c:pt>
                <c:pt idx="12">
                  <c:v>6228.92</c:v>
                </c:pt>
                <c:pt idx="13">
                  <c:v>6236.87</c:v>
                </c:pt>
                <c:pt idx="14">
                  <c:v>6466.97</c:v>
                </c:pt>
                <c:pt idx="15">
                  <c:v>7071.22</c:v>
                </c:pt>
                <c:pt idx="16">
                  <c:v>7833.58</c:v>
                </c:pt>
                <c:pt idx="17">
                  <c:v>7855.6100000000006</c:v>
                </c:pt>
                <c:pt idx="18">
                  <c:v>8034.32</c:v>
                </c:pt>
                <c:pt idx="19">
                  <c:v>8072.84</c:v>
                </c:pt>
                <c:pt idx="20">
                  <c:v>8228.7999999999993</c:v>
                </c:pt>
                <c:pt idx="21">
                  <c:v>8834.9700000000012</c:v>
                </c:pt>
                <c:pt idx="22">
                  <c:v>8937.7900000000009</c:v>
                </c:pt>
                <c:pt idx="23">
                  <c:v>9162.35</c:v>
                </c:pt>
                <c:pt idx="24">
                  <c:v>9185.2099999999991</c:v>
                </c:pt>
                <c:pt idx="25">
                  <c:v>9337.23</c:v>
                </c:pt>
                <c:pt idx="26">
                  <c:v>10821.73</c:v>
                </c:pt>
                <c:pt idx="27">
                  <c:v>11464.69</c:v>
                </c:pt>
                <c:pt idx="28">
                  <c:v>11630.01</c:v>
                </c:pt>
                <c:pt idx="29">
                  <c:v>11886.34</c:v>
                </c:pt>
                <c:pt idx="30">
                  <c:v>12555.369999999999</c:v>
                </c:pt>
                <c:pt idx="31">
                  <c:v>13989.49</c:v>
                </c:pt>
                <c:pt idx="32">
                  <c:v>16426.760000000002</c:v>
                </c:pt>
                <c:pt idx="33">
                  <c:v>16637.73</c:v>
                </c:pt>
                <c:pt idx="34">
                  <c:v>16667.690000000002</c:v>
                </c:pt>
                <c:pt idx="35">
                  <c:v>17096.47</c:v>
                </c:pt>
                <c:pt idx="36">
                  <c:v>17628.91</c:v>
                </c:pt>
                <c:pt idx="37">
                  <c:v>19705.760000000002</c:v>
                </c:pt>
                <c:pt idx="38">
                  <c:v>19781.71</c:v>
                </c:pt>
                <c:pt idx="39">
                  <c:v>21223.77</c:v>
                </c:pt>
                <c:pt idx="40">
                  <c:v>21319.41</c:v>
                </c:pt>
                <c:pt idx="41">
                  <c:v>21445.03</c:v>
                </c:pt>
                <c:pt idx="42">
                  <c:v>23239.73</c:v>
                </c:pt>
                <c:pt idx="43">
                  <c:v>24054.739999999998</c:v>
                </c:pt>
                <c:pt idx="44">
                  <c:v>26238.489999999998</c:v>
                </c:pt>
                <c:pt idx="45">
                  <c:v>27865.14</c:v>
                </c:pt>
                <c:pt idx="46">
                  <c:v>29049.75</c:v>
                </c:pt>
                <c:pt idx="47">
                  <c:v>29082.36</c:v>
                </c:pt>
                <c:pt idx="48">
                  <c:v>29937</c:v>
                </c:pt>
                <c:pt idx="49">
                  <c:v>34083.67</c:v>
                </c:pt>
                <c:pt idx="50">
                  <c:v>35940.050000000003</c:v>
                </c:pt>
                <c:pt idx="51">
                  <c:v>38626.83</c:v>
                </c:pt>
                <c:pt idx="52">
                  <c:v>41053.839999999997</c:v>
                </c:pt>
                <c:pt idx="53">
                  <c:v>42388.99</c:v>
                </c:pt>
                <c:pt idx="54">
                  <c:v>44275.53</c:v>
                </c:pt>
                <c:pt idx="55">
                  <c:v>48196.84</c:v>
                </c:pt>
                <c:pt idx="56">
                  <c:v>49171.350000000006</c:v>
                </c:pt>
                <c:pt idx="57">
                  <c:v>49464.81</c:v>
                </c:pt>
                <c:pt idx="58">
                  <c:v>49910.07</c:v>
                </c:pt>
                <c:pt idx="59">
                  <c:v>49927.15</c:v>
                </c:pt>
                <c:pt idx="60">
                  <c:v>54213.89</c:v>
                </c:pt>
                <c:pt idx="61">
                  <c:v>54264.91</c:v>
                </c:pt>
                <c:pt idx="62">
                  <c:v>57094.54</c:v>
                </c:pt>
                <c:pt idx="63">
                  <c:v>58843.42</c:v>
                </c:pt>
                <c:pt idx="64">
                  <c:v>65568.209999999992</c:v>
                </c:pt>
                <c:pt idx="65">
                  <c:v>87645.1</c:v>
                </c:pt>
                <c:pt idx="66">
                  <c:v>103412.94</c:v>
                </c:pt>
              </c:numCache>
            </c:numRef>
          </c:val>
          <c:smooth val="0"/>
          <c:extLst>
            <c:ext xmlns:c16="http://schemas.microsoft.com/office/drawing/2014/chart" uri="{C3380CC4-5D6E-409C-BE32-E72D297353CC}">
              <c16:uniqueId val="{00000000-2768-4DFE-9BFE-449C9FDCAF19}"/>
            </c:ext>
          </c:extLst>
        </c:ser>
        <c:dLbls>
          <c:showLegendKey val="0"/>
          <c:showVal val="0"/>
          <c:showCatName val="0"/>
          <c:showSerName val="0"/>
          <c:showPercent val="0"/>
          <c:showBubbleSize val="0"/>
        </c:dLbls>
        <c:smooth val="0"/>
        <c:axId val="377167856"/>
        <c:axId val="223418656"/>
      </c:lineChart>
      <c:catAx>
        <c:axId val="37716785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23418656"/>
        <c:crosses val="autoZero"/>
        <c:auto val="1"/>
        <c:lblAlgn val="ctr"/>
        <c:lblOffset val="100"/>
        <c:noMultiLvlLbl val="0"/>
      </c:catAx>
      <c:valAx>
        <c:axId val="2234186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37716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Netflix</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Netflix!$G$1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Netflix!$B$2:$B$56</c:f>
              <c:strCache>
                <c:ptCount val="55"/>
                <c:pt idx="0">
                  <c:v>d7E3F0Vt2rE</c:v>
                </c:pt>
                <c:pt idx="1">
                  <c:v>SC8Eg0odTfY</c:v>
                </c:pt>
                <c:pt idx="2">
                  <c:v>K4STcvndzbE</c:v>
                </c:pt>
                <c:pt idx="3">
                  <c:v>vc0fb3xhFHY</c:v>
                </c:pt>
                <c:pt idx="4">
                  <c:v>8vl82FssW5k</c:v>
                </c:pt>
                <c:pt idx="5">
                  <c:v>Yq4_YocuVeg</c:v>
                </c:pt>
                <c:pt idx="6">
                  <c:v>tG4Fbj1B1bY</c:v>
                </c:pt>
                <c:pt idx="7">
                  <c:v>DKMC6HViGTM</c:v>
                </c:pt>
                <c:pt idx="8">
                  <c:v>pb7CBZ952zs</c:v>
                </c:pt>
                <c:pt idx="9">
                  <c:v>ZWGh7si0Y50</c:v>
                </c:pt>
                <c:pt idx="10">
                  <c:v>olf9d8JvrA8</c:v>
                </c:pt>
                <c:pt idx="11">
                  <c:v>doFpACkiZ2Q</c:v>
                </c:pt>
                <c:pt idx="12">
                  <c:v>5beh5ztM0K8</c:v>
                </c:pt>
                <c:pt idx="13">
                  <c:v>8gcUmiOlM1M</c:v>
                </c:pt>
                <c:pt idx="15">
                  <c:v>g3IvVejktJE</c:v>
                </c:pt>
                <c:pt idx="16">
                  <c:v>hf_YjzEvYeQ</c:v>
                </c:pt>
                <c:pt idx="17">
                  <c:v>LKnQVCCX8vU</c:v>
                </c:pt>
                <c:pt idx="18">
                  <c:v>HuG2uAWVlP4</c:v>
                </c:pt>
                <c:pt idx="19">
                  <c:v>WoFqmF9GHWg</c:v>
                </c:pt>
                <c:pt idx="20">
                  <c:v>MJGkm0UwNRk</c:v>
                </c:pt>
                <c:pt idx="21">
                  <c:v>xejjA2AFO5I</c:v>
                </c:pt>
                <c:pt idx="22">
                  <c:v>tMSu3Gyz1jU</c:v>
                </c:pt>
                <c:pt idx="23">
                  <c:v>e5N_Tq1EtRQ</c:v>
                </c:pt>
                <c:pt idx="24">
                  <c:v>QNNcl2mEHzQ</c:v>
                </c:pt>
                <c:pt idx="25">
                  <c:v>wwVOmTImfLA</c:v>
                </c:pt>
                <c:pt idx="26">
                  <c:v>qgTtyfgzGc0</c:v>
                </c:pt>
                <c:pt idx="27">
                  <c:v>ctBVhyZxXYY</c:v>
                </c:pt>
                <c:pt idx="28">
                  <c:v>NZxVghfY6dk</c:v>
                </c:pt>
                <c:pt idx="30">
                  <c:v>Vfugwq2uoa0</c:v>
                </c:pt>
                <c:pt idx="31">
                  <c:v>YMdo_0H1thU</c:v>
                </c:pt>
                <c:pt idx="32">
                  <c:v>zy0b9e40tK8</c:v>
                </c:pt>
                <c:pt idx="33">
                  <c:v>d-NCySETRIc</c:v>
                </c:pt>
                <c:pt idx="34">
                  <c:v>KxywNVLAf5o</c:v>
                </c:pt>
                <c:pt idx="35">
                  <c:v>8uArRFr7_YY</c:v>
                </c:pt>
                <c:pt idx="36">
                  <c:v>CV0J3Bq3BIc</c:v>
                </c:pt>
                <c:pt idx="37">
                  <c:v>psbdT3kS8mY</c:v>
                </c:pt>
                <c:pt idx="38">
                  <c:v>I5X3vC-XsU0</c:v>
                </c:pt>
                <c:pt idx="39">
                  <c:v>d2sJNee7FQ4</c:v>
                </c:pt>
                <c:pt idx="40">
                  <c:v>QK_iX5cPDhE</c:v>
                </c:pt>
                <c:pt idx="41">
                  <c:v>8brYvhEg5Aw</c:v>
                </c:pt>
                <c:pt idx="42">
                  <c:v>5ELQ6u_5YYM</c:v>
                </c:pt>
                <c:pt idx="43">
                  <c:v>X-eRc9PF3TU</c:v>
                </c:pt>
                <c:pt idx="44">
                  <c:v>yef_HfQoBd8</c:v>
                </c:pt>
                <c:pt idx="45">
                  <c:v>hSvnepZS26s</c:v>
                </c:pt>
                <c:pt idx="46">
                  <c:v>42FRgdjveGU</c:v>
                </c:pt>
                <c:pt idx="47">
                  <c:v>gXg2_yExgVY</c:v>
                </c:pt>
                <c:pt idx="48">
                  <c:v>fzmM0AB60QQ</c:v>
                </c:pt>
                <c:pt idx="49">
                  <c:v>94k6kEVGZzg</c:v>
                </c:pt>
                <c:pt idx="50">
                  <c:v>vbiiik_T3Bo</c:v>
                </c:pt>
                <c:pt idx="51">
                  <c:v>ZAD3JJvMWjA</c:v>
                </c:pt>
                <c:pt idx="52">
                  <c:v>O92pekaban8</c:v>
                </c:pt>
                <c:pt idx="53">
                  <c:v>7bfS6seiLhk</c:v>
                </c:pt>
                <c:pt idx="54">
                  <c:v>0XuOkYlUWIs</c:v>
                </c:pt>
              </c:strCache>
            </c:strRef>
          </c:cat>
          <c:val>
            <c:numRef>
              <c:f>Netflix!$G$2:$G$56</c:f>
              <c:numCache>
                <c:formatCode>General</c:formatCode>
                <c:ptCount val="55"/>
                <c:pt idx="0">
                  <c:v>800.42</c:v>
                </c:pt>
                <c:pt idx="1">
                  <c:v>1115.19</c:v>
                </c:pt>
                <c:pt idx="2">
                  <c:v>1448.39</c:v>
                </c:pt>
                <c:pt idx="3">
                  <c:v>1577.54</c:v>
                </c:pt>
                <c:pt idx="4">
                  <c:v>1634.93</c:v>
                </c:pt>
                <c:pt idx="5">
                  <c:v>1652.74</c:v>
                </c:pt>
                <c:pt idx="6">
                  <c:v>1976.58</c:v>
                </c:pt>
                <c:pt idx="7">
                  <c:v>2158.16</c:v>
                </c:pt>
                <c:pt idx="8">
                  <c:v>2265.38</c:v>
                </c:pt>
                <c:pt idx="9">
                  <c:v>2541.36</c:v>
                </c:pt>
                <c:pt idx="10">
                  <c:v>2728.13</c:v>
                </c:pt>
                <c:pt idx="11">
                  <c:v>3220.25</c:v>
                </c:pt>
                <c:pt idx="12">
                  <c:v>3856.61</c:v>
                </c:pt>
                <c:pt idx="13">
                  <c:v>4347.1400000000003</c:v>
                </c:pt>
                <c:pt idx="14">
                  <c:v>4989.09</c:v>
                </c:pt>
                <c:pt idx="15">
                  <c:v>5268.11</c:v>
                </c:pt>
                <c:pt idx="16">
                  <c:v>5465.21</c:v>
                </c:pt>
                <c:pt idx="17">
                  <c:v>5633.71</c:v>
                </c:pt>
                <c:pt idx="18">
                  <c:v>5653.94</c:v>
                </c:pt>
                <c:pt idx="19">
                  <c:v>5944.43</c:v>
                </c:pt>
                <c:pt idx="20">
                  <c:v>6581</c:v>
                </c:pt>
                <c:pt idx="21">
                  <c:v>6834.16</c:v>
                </c:pt>
                <c:pt idx="22">
                  <c:v>6835.4</c:v>
                </c:pt>
                <c:pt idx="23">
                  <c:v>6995.23</c:v>
                </c:pt>
                <c:pt idx="24">
                  <c:v>7157.1</c:v>
                </c:pt>
                <c:pt idx="25">
                  <c:v>7404.01</c:v>
                </c:pt>
                <c:pt idx="26">
                  <c:v>7679.87</c:v>
                </c:pt>
                <c:pt idx="27">
                  <c:v>8211.18</c:v>
                </c:pt>
                <c:pt idx="28">
                  <c:v>8286.73</c:v>
                </c:pt>
                <c:pt idx="29">
                  <c:v>8372.8700000000008</c:v>
                </c:pt>
                <c:pt idx="30">
                  <c:v>8596.7099999999991</c:v>
                </c:pt>
                <c:pt idx="31">
                  <c:v>9181.43</c:v>
                </c:pt>
                <c:pt idx="32">
                  <c:v>10104.5</c:v>
                </c:pt>
                <c:pt idx="33">
                  <c:v>10518.11</c:v>
                </c:pt>
                <c:pt idx="34">
                  <c:v>10664.79</c:v>
                </c:pt>
                <c:pt idx="35">
                  <c:v>11548.7</c:v>
                </c:pt>
                <c:pt idx="36">
                  <c:v>11817.39</c:v>
                </c:pt>
                <c:pt idx="37">
                  <c:v>12881.62</c:v>
                </c:pt>
                <c:pt idx="38">
                  <c:v>13188.21</c:v>
                </c:pt>
                <c:pt idx="39">
                  <c:v>13901.93</c:v>
                </c:pt>
                <c:pt idx="40">
                  <c:v>16567.45</c:v>
                </c:pt>
                <c:pt idx="41">
                  <c:v>18327.23</c:v>
                </c:pt>
                <c:pt idx="42">
                  <c:v>19281.07</c:v>
                </c:pt>
                <c:pt idx="43">
                  <c:v>20807.78</c:v>
                </c:pt>
                <c:pt idx="44">
                  <c:v>23249.82</c:v>
                </c:pt>
                <c:pt idx="45">
                  <c:v>23954.28</c:v>
                </c:pt>
                <c:pt idx="46">
                  <c:v>24079.51</c:v>
                </c:pt>
                <c:pt idx="47">
                  <c:v>29571.3</c:v>
                </c:pt>
                <c:pt idx="48">
                  <c:v>32186.93</c:v>
                </c:pt>
                <c:pt idx="49">
                  <c:v>42435.61</c:v>
                </c:pt>
                <c:pt idx="50">
                  <c:v>46326.79</c:v>
                </c:pt>
                <c:pt idx="51">
                  <c:v>57762.01</c:v>
                </c:pt>
                <c:pt idx="52">
                  <c:v>69218.86</c:v>
                </c:pt>
                <c:pt idx="53">
                  <c:v>83776.17</c:v>
                </c:pt>
                <c:pt idx="54">
                  <c:v>224625.78</c:v>
                </c:pt>
              </c:numCache>
            </c:numRef>
          </c:val>
          <c:smooth val="0"/>
          <c:extLst>
            <c:ext xmlns:c16="http://schemas.microsoft.com/office/drawing/2014/chart" uri="{C3380CC4-5D6E-409C-BE32-E72D297353CC}">
              <c16:uniqueId val="{00000000-25AF-4B8E-881F-28609A30FC1D}"/>
            </c:ext>
          </c:extLst>
        </c:ser>
        <c:dLbls>
          <c:showLegendKey val="0"/>
          <c:showVal val="0"/>
          <c:showCatName val="0"/>
          <c:showSerName val="0"/>
          <c:showPercent val="0"/>
          <c:showBubbleSize val="0"/>
        </c:dLbls>
        <c:smooth val="0"/>
        <c:axId val="465403104"/>
        <c:axId val="454073408"/>
      </c:lineChart>
      <c:catAx>
        <c:axId val="4654031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54073408"/>
        <c:crosses val="autoZero"/>
        <c:auto val="1"/>
        <c:lblAlgn val="ctr"/>
        <c:lblOffset val="100"/>
        <c:noMultiLvlLbl val="0"/>
      </c:catAx>
      <c:valAx>
        <c:axId val="4540734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6540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sz="1800" b="1" i="0" baseline="0" dirty="0">
                <a:effectLst>
                  <a:outerShdw blurRad="50800" dist="38100" dir="5400000" algn="t" rotWithShape="0">
                    <a:srgbClr val="000000">
                      <a:alpha val="40000"/>
                    </a:srgbClr>
                  </a:outerShdw>
                </a:effectLst>
              </a:rPr>
              <a:t>Netflix</a:t>
            </a:r>
            <a:r>
              <a:rPr lang="zh-CN" altLang="zh-CN" sz="1800" b="1" i="0" baseline="0" dirty="0">
                <a:effectLst>
                  <a:outerShdw blurRad="50800" dist="38100" dir="5400000" algn="t" rotWithShape="0">
                    <a:srgbClr val="000000">
                      <a:alpha val="40000"/>
                    </a:srgbClr>
                  </a:outerShdw>
                </a:effectLst>
              </a:rPr>
              <a:t>频道单个视频互动力指数分布</a:t>
            </a:r>
            <a:r>
              <a:rPr lang="zh-CN" altLang="en-US" sz="1800" b="1" i="0" baseline="0" dirty="0">
                <a:effectLst>
                  <a:outerShdw blurRad="50800" dist="38100" dir="5400000" algn="t" rotWithShape="0">
                    <a:srgbClr val="000000">
                      <a:alpha val="40000"/>
                    </a:srgbClr>
                  </a:outerShdw>
                </a:effectLst>
              </a:rPr>
              <a:t>（排除突变值）</a:t>
            </a:r>
            <a:endParaRPr lang="zh-CN" altLang="zh-CN"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Netflix!$G$1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Netflix!$B$2:$B$55</c:f>
              <c:strCache>
                <c:ptCount val="54"/>
                <c:pt idx="0">
                  <c:v>d7E3F0Vt2rE</c:v>
                </c:pt>
                <c:pt idx="1">
                  <c:v>SC8Eg0odTfY</c:v>
                </c:pt>
                <c:pt idx="2">
                  <c:v>K4STcvndzbE</c:v>
                </c:pt>
                <c:pt idx="3">
                  <c:v>vc0fb3xhFHY</c:v>
                </c:pt>
                <c:pt idx="4">
                  <c:v>8vl82FssW5k</c:v>
                </c:pt>
                <c:pt idx="5">
                  <c:v>Yq4_YocuVeg</c:v>
                </c:pt>
                <c:pt idx="6">
                  <c:v>tG4Fbj1B1bY</c:v>
                </c:pt>
                <c:pt idx="7">
                  <c:v>DKMC6HViGTM</c:v>
                </c:pt>
                <c:pt idx="8">
                  <c:v>pb7CBZ952zs</c:v>
                </c:pt>
                <c:pt idx="9">
                  <c:v>ZWGh7si0Y50</c:v>
                </c:pt>
                <c:pt idx="10">
                  <c:v>olf9d8JvrA8</c:v>
                </c:pt>
                <c:pt idx="11">
                  <c:v>doFpACkiZ2Q</c:v>
                </c:pt>
                <c:pt idx="12">
                  <c:v>5beh5ztM0K8</c:v>
                </c:pt>
                <c:pt idx="13">
                  <c:v>8gcUmiOlM1M</c:v>
                </c:pt>
                <c:pt idx="15">
                  <c:v>g3IvVejktJE</c:v>
                </c:pt>
                <c:pt idx="16">
                  <c:v>hf_YjzEvYeQ</c:v>
                </c:pt>
                <c:pt idx="17">
                  <c:v>LKnQVCCX8vU</c:v>
                </c:pt>
                <c:pt idx="18">
                  <c:v>HuG2uAWVlP4</c:v>
                </c:pt>
                <c:pt idx="19">
                  <c:v>WoFqmF9GHWg</c:v>
                </c:pt>
                <c:pt idx="20">
                  <c:v>MJGkm0UwNRk</c:v>
                </c:pt>
                <c:pt idx="21">
                  <c:v>xejjA2AFO5I</c:v>
                </c:pt>
                <c:pt idx="22">
                  <c:v>tMSu3Gyz1jU</c:v>
                </c:pt>
                <c:pt idx="23">
                  <c:v>e5N_Tq1EtRQ</c:v>
                </c:pt>
                <c:pt idx="24">
                  <c:v>QNNcl2mEHzQ</c:v>
                </c:pt>
                <c:pt idx="25">
                  <c:v>wwVOmTImfLA</c:v>
                </c:pt>
                <c:pt idx="26">
                  <c:v>qgTtyfgzGc0</c:v>
                </c:pt>
                <c:pt idx="27">
                  <c:v>ctBVhyZxXYY</c:v>
                </c:pt>
                <c:pt idx="28">
                  <c:v>NZxVghfY6dk</c:v>
                </c:pt>
                <c:pt idx="30">
                  <c:v>Vfugwq2uoa0</c:v>
                </c:pt>
                <c:pt idx="31">
                  <c:v>YMdo_0H1thU</c:v>
                </c:pt>
                <c:pt idx="32">
                  <c:v>zy0b9e40tK8</c:v>
                </c:pt>
                <c:pt idx="33">
                  <c:v>d-NCySETRIc</c:v>
                </c:pt>
                <c:pt idx="34">
                  <c:v>KxywNVLAf5o</c:v>
                </c:pt>
                <c:pt idx="35">
                  <c:v>8uArRFr7_YY</c:v>
                </c:pt>
                <c:pt idx="36">
                  <c:v>CV0J3Bq3BIc</c:v>
                </c:pt>
                <c:pt idx="37">
                  <c:v>psbdT3kS8mY</c:v>
                </c:pt>
                <c:pt idx="38">
                  <c:v>I5X3vC-XsU0</c:v>
                </c:pt>
                <c:pt idx="39">
                  <c:v>d2sJNee7FQ4</c:v>
                </c:pt>
                <c:pt idx="40">
                  <c:v>QK_iX5cPDhE</c:v>
                </c:pt>
                <c:pt idx="41">
                  <c:v>8brYvhEg5Aw</c:v>
                </c:pt>
                <c:pt idx="42">
                  <c:v>5ELQ6u_5YYM</c:v>
                </c:pt>
                <c:pt idx="43">
                  <c:v>X-eRc9PF3TU</c:v>
                </c:pt>
                <c:pt idx="44">
                  <c:v>yef_HfQoBd8</c:v>
                </c:pt>
                <c:pt idx="45">
                  <c:v>hSvnepZS26s</c:v>
                </c:pt>
                <c:pt idx="46">
                  <c:v>42FRgdjveGU</c:v>
                </c:pt>
                <c:pt idx="47">
                  <c:v>gXg2_yExgVY</c:v>
                </c:pt>
                <c:pt idx="48">
                  <c:v>fzmM0AB60QQ</c:v>
                </c:pt>
                <c:pt idx="49">
                  <c:v>94k6kEVGZzg</c:v>
                </c:pt>
                <c:pt idx="50">
                  <c:v>vbiiik_T3Bo</c:v>
                </c:pt>
                <c:pt idx="51">
                  <c:v>ZAD3JJvMWjA</c:v>
                </c:pt>
                <c:pt idx="52">
                  <c:v>O92pekaban8</c:v>
                </c:pt>
                <c:pt idx="53">
                  <c:v>7bfS6seiLhk</c:v>
                </c:pt>
              </c:strCache>
            </c:strRef>
          </c:cat>
          <c:val>
            <c:numRef>
              <c:f>Netflix!$G$2:$G$55</c:f>
              <c:numCache>
                <c:formatCode>General</c:formatCode>
                <c:ptCount val="54"/>
                <c:pt idx="0">
                  <c:v>800.42</c:v>
                </c:pt>
                <c:pt idx="1">
                  <c:v>1115.19</c:v>
                </c:pt>
                <c:pt idx="2">
                  <c:v>1448.39</c:v>
                </c:pt>
                <c:pt idx="3">
                  <c:v>1577.54</c:v>
                </c:pt>
                <c:pt idx="4">
                  <c:v>1634.93</c:v>
                </c:pt>
                <c:pt idx="5">
                  <c:v>1652.74</c:v>
                </c:pt>
                <c:pt idx="6">
                  <c:v>1976.58</c:v>
                </c:pt>
                <c:pt idx="7">
                  <c:v>2158.16</c:v>
                </c:pt>
                <c:pt idx="8">
                  <c:v>2265.38</c:v>
                </c:pt>
                <c:pt idx="9">
                  <c:v>2541.36</c:v>
                </c:pt>
                <c:pt idx="10">
                  <c:v>2728.13</c:v>
                </c:pt>
                <c:pt idx="11">
                  <c:v>3220.25</c:v>
                </c:pt>
                <c:pt idx="12">
                  <c:v>3856.61</c:v>
                </c:pt>
                <c:pt idx="13">
                  <c:v>4347.1400000000003</c:v>
                </c:pt>
                <c:pt idx="14">
                  <c:v>4989.09</c:v>
                </c:pt>
                <c:pt idx="15">
                  <c:v>5268.11</c:v>
                </c:pt>
                <c:pt idx="16">
                  <c:v>5465.21</c:v>
                </c:pt>
                <c:pt idx="17">
                  <c:v>5633.71</c:v>
                </c:pt>
                <c:pt idx="18">
                  <c:v>5653.94</c:v>
                </c:pt>
                <c:pt idx="19">
                  <c:v>5944.43</c:v>
                </c:pt>
                <c:pt idx="20">
                  <c:v>6581</c:v>
                </c:pt>
                <c:pt idx="21">
                  <c:v>6834.16</c:v>
                </c:pt>
                <c:pt idx="22">
                  <c:v>6835.4</c:v>
                </c:pt>
                <c:pt idx="23">
                  <c:v>6995.23</c:v>
                </c:pt>
                <c:pt idx="24">
                  <c:v>7157.1</c:v>
                </c:pt>
                <c:pt idx="25">
                  <c:v>7404.01</c:v>
                </c:pt>
                <c:pt idx="26">
                  <c:v>7679.87</c:v>
                </c:pt>
                <c:pt idx="27">
                  <c:v>8211.18</c:v>
                </c:pt>
                <c:pt idx="28">
                  <c:v>8286.73</c:v>
                </c:pt>
                <c:pt idx="29">
                  <c:v>8372.8700000000008</c:v>
                </c:pt>
                <c:pt idx="30">
                  <c:v>8596.7099999999991</c:v>
                </c:pt>
                <c:pt idx="31">
                  <c:v>9181.43</c:v>
                </c:pt>
                <c:pt idx="32">
                  <c:v>10104.5</c:v>
                </c:pt>
                <c:pt idx="33">
                  <c:v>10518.11</c:v>
                </c:pt>
                <c:pt idx="34">
                  <c:v>10664.79</c:v>
                </c:pt>
                <c:pt idx="35">
                  <c:v>11548.7</c:v>
                </c:pt>
                <c:pt idx="36">
                  <c:v>11817.39</c:v>
                </c:pt>
                <c:pt idx="37">
                  <c:v>12881.62</c:v>
                </c:pt>
                <c:pt idx="38">
                  <c:v>13188.21</c:v>
                </c:pt>
                <c:pt idx="39">
                  <c:v>13901.93</c:v>
                </c:pt>
                <c:pt idx="40">
                  <c:v>16567.45</c:v>
                </c:pt>
                <c:pt idx="41">
                  <c:v>18327.23</c:v>
                </c:pt>
                <c:pt idx="42">
                  <c:v>19281.07</c:v>
                </c:pt>
                <c:pt idx="43">
                  <c:v>20807.78</c:v>
                </c:pt>
                <c:pt idx="44">
                  <c:v>23249.82</c:v>
                </c:pt>
                <c:pt idx="45">
                  <c:v>23954.28</c:v>
                </c:pt>
                <c:pt idx="46">
                  <c:v>24079.51</c:v>
                </c:pt>
                <c:pt idx="47">
                  <c:v>29571.3</c:v>
                </c:pt>
                <c:pt idx="48">
                  <c:v>32186.93</c:v>
                </c:pt>
                <c:pt idx="49">
                  <c:v>42435.61</c:v>
                </c:pt>
                <c:pt idx="50">
                  <c:v>46326.79</c:v>
                </c:pt>
                <c:pt idx="51">
                  <c:v>57762.01</c:v>
                </c:pt>
                <c:pt idx="52">
                  <c:v>69218.86</c:v>
                </c:pt>
                <c:pt idx="53">
                  <c:v>83776.17</c:v>
                </c:pt>
              </c:numCache>
            </c:numRef>
          </c:val>
          <c:smooth val="0"/>
          <c:extLst>
            <c:ext xmlns:c16="http://schemas.microsoft.com/office/drawing/2014/chart" uri="{C3380CC4-5D6E-409C-BE32-E72D297353CC}">
              <c16:uniqueId val="{00000000-A3B3-4A22-94F7-415EFB8A18F1}"/>
            </c:ext>
          </c:extLst>
        </c:ser>
        <c:dLbls>
          <c:showLegendKey val="0"/>
          <c:showVal val="0"/>
          <c:showCatName val="0"/>
          <c:showSerName val="0"/>
          <c:showPercent val="0"/>
          <c:showBubbleSize val="0"/>
        </c:dLbls>
        <c:smooth val="0"/>
        <c:axId val="465383104"/>
        <c:axId val="454072576"/>
      </c:lineChart>
      <c:catAx>
        <c:axId val="4653831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54072576"/>
        <c:crosses val="autoZero"/>
        <c:auto val="1"/>
        <c:lblAlgn val="ctr"/>
        <c:lblOffset val="100"/>
        <c:noMultiLvlLbl val="0"/>
      </c:catAx>
      <c:valAx>
        <c:axId val="4540725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6538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sz="1600" b="1" i="0" u="none" strike="noStrike" baseline="0" dirty="0">
                <a:effectLst/>
              </a:rPr>
              <a:t>The Late Show with Stephen </a:t>
            </a:r>
            <a:r>
              <a:rPr lang="en-US" altLang="zh-CN" sz="1600" b="1" i="0" u="none" strike="noStrike" baseline="0" dirty="0" err="1">
                <a:effectLst/>
              </a:rPr>
              <a:t>Colb</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'The Late Show with Stephen Colb'!$G$1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'The Late Show with Stephen Colb'!$B$2:$B$58</c:f>
              <c:strCache>
                <c:ptCount val="57"/>
                <c:pt idx="0">
                  <c:v>TSW9cla5bmw</c:v>
                </c:pt>
                <c:pt idx="1">
                  <c:v>KwBpwe-LqTc</c:v>
                </c:pt>
                <c:pt idx="2">
                  <c:v>PH3lTEhNkUk</c:v>
                </c:pt>
                <c:pt idx="3">
                  <c:v>bPj2fbz0ZgA</c:v>
                </c:pt>
                <c:pt idx="4">
                  <c:v>d6mBbyb-vIA</c:v>
                </c:pt>
                <c:pt idx="5">
                  <c:v>BHuH-vySEMA</c:v>
                </c:pt>
                <c:pt idx="6">
                  <c:v>mBbY2axJcWw</c:v>
                </c:pt>
                <c:pt idx="7">
                  <c:v>Jiia2IcFwqk</c:v>
                </c:pt>
                <c:pt idx="8">
                  <c:v>bzuXvmsufoM</c:v>
                </c:pt>
                <c:pt idx="9">
                  <c:v>nzPcwk6O1Ks</c:v>
                </c:pt>
                <c:pt idx="10">
                  <c:v>nlHkUuWxDks</c:v>
                </c:pt>
                <c:pt idx="11">
                  <c:v>zGD3Qvb04gc</c:v>
                </c:pt>
                <c:pt idx="12">
                  <c:v>ZzO8VAOJs4U</c:v>
                </c:pt>
                <c:pt idx="13">
                  <c:v>Bf22Vq5phKo</c:v>
                </c:pt>
                <c:pt idx="14">
                  <c:v>YyGq2vjv7Qs</c:v>
                </c:pt>
                <c:pt idx="15">
                  <c:v>zq0T7ye-Pn4</c:v>
                </c:pt>
                <c:pt idx="16">
                  <c:v>HCIqTAFRkko</c:v>
                </c:pt>
                <c:pt idx="17">
                  <c:v>k_aT3jAK_QU</c:v>
                </c:pt>
                <c:pt idx="18">
                  <c:v>4nM94zdOh50</c:v>
                </c:pt>
                <c:pt idx="19">
                  <c:v>a73YoV2uf6g</c:v>
                </c:pt>
                <c:pt idx="20">
                  <c:v>yQR3OCRZqTk</c:v>
                </c:pt>
                <c:pt idx="21">
                  <c:v>CiFnp-oKZQc</c:v>
                </c:pt>
                <c:pt idx="22">
                  <c:v>T9NzhjcPsQQ</c:v>
                </c:pt>
                <c:pt idx="23">
                  <c:v>bDkmVRppq8I</c:v>
                </c:pt>
                <c:pt idx="24">
                  <c:v>q11UD-6XT-8</c:v>
                </c:pt>
                <c:pt idx="25">
                  <c:v>ym4MWosKD6M</c:v>
                </c:pt>
                <c:pt idx="26">
                  <c:v>xNGFSEcRSZI</c:v>
                </c:pt>
                <c:pt idx="27">
                  <c:v>xyXscDJSHD0</c:v>
                </c:pt>
                <c:pt idx="28">
                  <c:v>DZJod5hUqx4</c:v>
                </c:pt>
                <c:pt idx="29">
                  <c:v>Wpr2WvQn-kg</c:v>
                </c:pt>
                <c:pt idx="30">
                  <c:v>vKbyfdJXoDg</c:v>
                </c:pt>
                <c:pt idx="31">
                  <c:v>00nmxR1mxIA</c:v>
                </c:pt>
                <c:pt idx="32">
                  <c:v>Oy9R-z7YTRc</c:v>
                </c:pt>
                <c:pt idx="33">
                  <c:v>2GrKY7Qqal8</c:v>
                </c:pt>
                <c:pt idx="34">
                  <c:v>jj6ibow2tdw</c:v>
                </c:pt>
                <c:pt idx="35">
                  <c:v>AKmlFyQaiXo</c:v>
                </c:pt>
                <c:pt idx="36">
                  <c:v>wd_JwfXgFHk</c:v>
                </c:pt>
                <c:pt idx="37">
                  <c:v>qmvj7ijV0Q0</c:v>
                </c:pt>
                <c:pt idx="38">
                  <c:v>Zb1ShTFP198</c:v>
                </c:pt>
                <c:pt idx="39">
                  <c:v>vlrywa519No</c:v>
                </c:pt>
                <c:pt idx="40">
                  <c:v>Dc6ZDo9ViNA</c:v>
                </c:pt>
                <c:pt idx="41">
                  <c:v>0oBodJHX1Vg</c:v>
                </c:pt>
                <c:pt idx="42">
                  <c:v>JBw1nwYJESc</c:v>
                </c:pt>
                <c:pt idx="43">
                  <c:v>vYb4_ARPNfo</c:v>
                </c:pt>
                <c:pt idx="44">
                  <c:v>TXWkTc5_G4E</c:v>
                </c:pt>
                <c:pt idx="45">
                  <c:v>Rq9-mW6HgQE</c:v>
                </c:pt>
                <c:pt idx="46">
                  <c:v>gob0unzEdRw</c:v>
                </c:pt>
                <c:pt idx="47">
                  <c:v>EsaHiIdsKpE</c:v>
                </c:pt>
                <c:pt idx="48">
                  <c:v>YvcIeSfaB3c</c:v>
                </c:pt>
                <c:pt idx="49">
                  <c:v>ciYXvWbyl00</c:v>
                </c:pt>
                <c:pt idx="50">
                  <c:v>eOQpjvnm4ME</c:v>
                </c:pt>
                <c:pt idx="51">
                  <c:v>TgA2y-Bgi3c</c:v>
                </c:pt>
                <c:pt idx="52">
                  <c:v>itE8Cd85-QM</c:v>
                </c:pt>
                <c:pt idx="53">
                  <c:v>Huab6p5HW0E</c:v>
                </c:pt>
                <c:pt idx="54">
                  <c:v>Tz5L-rNWZBs</c:v>
                </c:pt>
                <c:pt idx="55">
                  <c:v>I8Umj580ls0</c:v>
                </c:pt>
                <c:pt idx="56">
                  <c:v>Oa0tSw2iV5o</c:v>
                </c:pt>
              </c:strCache>
            </c:strRef>
          </c:cat>
          <c:val>
            <c:numRef>
              <c:f>'The Late Show with Stephen Colb'!$G$2:$G$58</c:f>
              <c:numCache>
                <c:formatCode>General</c:formatCode>
                <c:ptCount val="57"/>
                <c:pt idx="0">
                  <c:v>2264.7800000000002</c:v>
                </c:pt>
                <c:pt idx="1">
                  <c:v>2647.09</c:v>
                </c:pt>
                <c:pt idx="2">
                  <c:v>2965.52</c:v>
                </c:pt>
                <c:pt idx="3">
                  <c:v>3235.49</c:v>
                </c:pt>
                <c:pt idx="4">
                  <c:v>3399.24</c:v>
                </c:pt>
                <c:pt idx="5">
                  <c:v>3458.27</c:v>
                </c:pt>
                <c:pt idx="6">
                  <c:v>4245.8900000000003</c:v>
                </c:pt>
                <c:pt idx="7">
                  <c:v>4551.51</c:v>
                </c:pt>
                <c:pt idx="8">
                  <c:v>4852.7299999999996</c:v>
                </c:pt>
                <c:pt idx="9">
                  <c:v>5187.8599999999997</c:v>
                </c:pt>
                <c:pt idx="10">
                  <c:v>5246.12</c:v>
                </c:pt>
                <c:pt idx="11">
                  <c:v>5515.99</c:v>
                </c:pt>
                <c:pt idx="12">
                  <c:v>5833.75</c:v>
                </c:pt>
                <c:pt idx="13">
                  <c:v>6035.82</c:v>
                </c:pt>
                <c:pt idx="14">
                  <c:v>6144.54</c:v>
                </c:pt>
                <c:pt idx="15">
                  <c:v>6470.64</c:v>
                </c:pt>
                <c:pt idx="16">
                  <c:v>7118.73</c:v>
                </c:pt>
                <c:pt idx="17">
                  <c:v>7409.62</c:v>
                </c:pt>
                <c:pt idx="18">
                  <c:v>7492.56</c:v>
                </c:pt>
                <c:pt idx="19">
                  <c:v>8098.41</c:v>
                </c:pt>
                <c:pt idx="20">
                  <c:v>8921.59</c:v>
                </c:pt>
                <c:pt idx="21">
                  <c:v>9068.2999999999993</c:v>
                </c:pt>
                <c:pt idx="22">
                  <c:v>9255.1299999999992</c:v>
                </c:pt>
                <c:pt idx="23">
                  <c:v>9638.86</c:v>
                </c:pt>
                <c:pt idx="24">
                  <c:v>9695.94</c:v>
                </c:pt>
                <c:pt idx="25">
                  <c:v>9921.84</c:v>
                </c:pt>
                <c:pt idx="26">
                  <c:v>10265.4</c:v>
                </c:pt>
                <c:pt idx="27">
                  <c:v>10361.709999999999</c:v>
                </c:pt>
                <c:pt idx="28">
                  <c:v>10814.51</c:v>
                </c:pt>
                <c:pt idx="29">
                  <c:v>11540.17</c:v>
                </c:pt>
                <c:pt idx="30">
                  <c:v>11913.69</c:v>
                </c:pt>
                <c:pt idx="31">
                  <c:v>12060.87</c:v>
                </c:pt>
                <c:pt idx="32">
                  <c:v>12836.42</c:v>
                </c:pt>
                <c:pt idx="33">
                  <c:v>12871.74</c:v>
                </c:pt>
                <c:pt idx="34">
                  <c:v>13092.61</c:v>
                </c:pt>
                <c:pt idx="35">
                  <c:v>13123.23</c:v>
                </c:pt>
                <c:pt idx="36">
                  <c:v>13461.82</c:v>
                </c:pt>
                <c:pt idx="37">
                  <c:v>14146.21</c:v>
                </c:pt>
                <c:pt idx="38">
                  <c:v>14979.9</c:v>
                </c:pt>
                <c:pt idx="39">
                  <c:v>15164.21</c:v>
                </c:pt>
                <c:pt idx="40">
                  <c:v>15274.71</c:v>
                </c:pt>
                <c:pt idx="41">
                  <c:v>19062.64</c:v>
                </c:pt>
                <c:pt idx="42">
                  <c:v>19441.939999999999</c:v>
                </c:pt>
                <c:pt idx="43">
                  <c:v>20697.93</c:v>
                </c:pt>
                <c:pt idx="44">
                  <c:v>21403.23</c:v>
                </c:pt>
                <c:pt idx="45">
                  <c:v>21580.53</c:v>
                </c:pt>
                <c:pt idx="46">
                  <c:v>22564.26</c:v>
                </c:pt>
                <c:pt idx="47">
                  <c:v>27120.38</c:v>
                </c:pt>
                <c:pt idx="48">
                  <c:v>28828.16</c:v>
                </c:pt>
                <c:pt idx="49">
                  <c:v>29821.93</c:v>
                </c:pt>
                <c:pt idx="50">
                  <c:v>31871.61</c:v>
                </c:pt>
                <c:pt idx="51">
                  <c:v>36409.730000000003</c:v>
                </c:pt>
                <c:pt idx="52">
                  <c:v>36457.78</c:v>
                </c:pt>
                <c:pt idx="53">
                  <c:v>43640.66</c:v>
                </c:pt>
                <c:pt idx="54">
                  <c:v>64955.95</c:v>
                </c:pt>
                <c:pt idx="55">
                  <c:v>66995.600000000006</c:v>
                </c:pt>
                <c:pt idx="56">
                  <c:v>70111.179999999993</c:v>
                </c:pt>
              </c:numCache>
            </c:numRef>
          </c:val>
          <c:smooth val="0"/>
          <c:extLst>
            <c:ext xmlns:c16="http://schemas.microsoft.com/office/drawing/2014/chart" uri="{C3380CC4-5D6E-409C-BE32-E72D297353CC}">
              <c16:uniqueId val="{00000000-B794-4CD2-AC55-294837CDE5D7}"/>
            </c:ext>
          </c:extLst>
        </c:ser>
        <c:dLbls>
          <c:showLegendKey val="0"/>
          <c:showVal val="0"/>
          <c:showCatName val="0"/>
          <c:showSerName val="0"/>
          <c:showPercent val="0"/>
          <c:showBubbleSize val="0"/>
        </c:dLbls>
        <c:smooth val="0"/>
        <c:axId val="450803648"/>
        <c:axId val="120438304"/>
      </c:lineChart>
      <c:catAx>
        <c:axId val="45080364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20438304"/>
        <c:crosses val="autoZero"/>
        <c:auto val="1"/>
        <c:lblAlgn val="ctr"/>
        <c:lblOffset val="100"/>
        <c:noMultiLvlLbl val="0"/>
      </c:catAx>
      <c:valAx>
        <c:axId val="1204383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50803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CNN</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'Jimmy Kimmel Live'!$G$1</c:f>
              <c:strCache>
                <c:ptCount val="1"/>
                <c:pt idx="0">
                  <c:v>互动力指数</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'Jimmy Kimmel Live'!$B$2:$B$53</c:f>
              <c:strCache>
                <c:ptCount val="51"/>
                <c:pt idx="0">
                  <c:v>UKKYt6fWob8</c:v>
                </c:pt>
                <c:pt idx="1">
                  <c:v>7COF8AhH9Z8</c:v>
                </c:pt>
                <c:pt idx="2">
                  <c:v>B0R9wQAFBbI</c:v>
                </c:pt>
                <c:pt idx="3">
                  <c:v>3FnV82JEGPI</c:v>
                </c:pt>
                <c:pt idx="4">
                  <c:v>D30jtARAEh0</c:v>
                </c:pt>
                <c:pt idx="5">
                  <c:v>GBhrvR838Ag</c:v>
                </c:pt>
                <c:pt idx="6">
                  <c:v>hxAiXfyYX2E</c:v>
                </c:pt>
                <c:pt idx="7">
                  <c:v>qNl4-y6q5rc</c:v>
                </c:pt>
                <c:pt idx="8">
                  <c:v>WArjc_PF2b4</c:v>
                </c:pt>
                <c:pt idx="9">
                  <c:v>waRVWv_UDCk</c:v>
                </c:pt>
                <c:pt idx="10">
                  <c:v>ofVf5AuOv6U</c:v>
                </c:pt>
                <c:pt idx="11">
                  <c:v>koUB3vl737c</c:v>
                </c:pt>
                <c:pt idx="12">
                  <c:v>v2OTO6UEVAo</c:v>
                </c:pt>
                <c:pt idx="13">
                  <c:v>1M5r_B1_WZ8</c:v>
                </c:pt>
                <c:pt idx="14">
                  <c:v>HwYMsqONPzE</c:v>
                </c:pt>
                <c:pt idx="15">
                  <c:v>An6cskMsG7c</c:v>
                </c:pt>
                <c:pt idx="16">
                  <c:v>swlpgKzTm2Y</c:v>
                </c:pt>
                <c:pt idx="17">
                  <c:v>-2b4qSoMnKE</c:v>
                </c:pt>
                <c:pt idx="18">
                  <c:v>38dYSj3F-Lo</c:v>
                </c:pt>
                <c:pt idx="19">
                  <c:v>b7rYRGbsMW0</c:v>
                </c:pt>
                <c:pt idx="20">
                  <c:v>1U1u5aKU3AY</c:v>
                </c:pt>
                <c:pt idx="21">
                  <c:v>GhcqN2FDAnA</c:v>
                </c:pt>
                <c:pt idx="22">
                  <c:v>k2NYfWKx1Vs</c:v>
                </c:pt>
                <c:pt idx="23">
                  <c:v>SEikcs2SbJA</c:v>
                </c:pt>
                <c:pt idx="24">
                  <c:v>GKJQ5J1jXFw</c:v>
                </c:pt>
                <c:pt idx="25">
                  <c:v>1huD-o3abV8</c:v>
                </c:pt>
                <c:pt idx="26">
                  <c:v>mrSUROagyDc</c:v>
                </c:pt>
                <c:pt idx="27">
                  <c:v>Xyb1fsPG-Xk</c:v>
                </c:pt>
                <c:pt idx="28">
                  <c:v>tXWHO14c88c</c:v>
                </c:pt>
                <c:pt idx="29">
                  <c:v>5Ad2pIlg3Dk</c:v>
                </c:pt>
                <c:pt idx="30">
                  <c:v>MC5bNVTMxyQ</c:v>
                </c:pt>
                <c:pt idx="31">
                  <c:v>FGHji60FP50</c:v>
                </c:pt>
                <c:pt idx="32">
                  <c:v>BG0a04PX-zY</c:v>
                </c:pt>
                <c:pt idx="33">
                  <c:v>uKbtYvJd1Ks</c:v>
                </c:pt>
                <c:pt idx="34">
                  <c:v>equJbwmh7DI</c:v>
                </c:pt>
                <c:pt idx="35">
                  <c:v>ondQYFBvk6M</c:v>
                </c:pt>
                <c:pt idx="36">
                  <c:v>4GUxd-4TUTs</c:v>
                </c:pt>
                <c:pt idx="37">
                  <c:v>I-xZz2OabW0</c:v>
                </c:pt>
                <c:pt idx="38">
                  <c:v>pzPtlmzwajA</c:v>
                </c:pt>
                <c:pt idx="39">
                  <c:v>FmE8DwZ6RHk</c:v>
                </c:pt>
                <c:pt idx="40">
                  <c:v>tFLEym5aBzA</c:v>
                </c:pt>
                <c:pt idx="41">
                  <c:v>HNvX4pY1TLI</c:v>
                </c:pt>
                <c:pt idx="42">
                  <c:v>ZEqWh6fl_sA</c:v>
                </c:pt>
                <c:pt idx="43">
                  <c:v>hDEc4ImIVHk</c:v>
                </c:pt>
                <c:pt idx="44">
                  <c:v>z7BOWQihC7M</c:v>
                </c:pt>
                <c:pt idx="45">
                  <c:v>Ut7e-0X8lds</c:v>
                </c:pt>
                <c:pt idx="46">
                  <c:v>Lo52BObqCds</c:v>
                </c:pt>
                <c:pt idx="47">
                  <c:v>4AtOU0dDXv8</c:v>
                </c:pt>
                <c:pt idx="48">
                  <c:v>5YgluF8VTWg</c:v>
                </c:pt>
                <c:pt idx="49">
                  <c:v>uA8GdJJqz_s</c:v>
                </c:pt>
                <c:pt idx="50">
                  <c:v>vU7v5A5P8BM</c:v>
                </c:pt>
              </c:strCache>
            </c:strRef>
          </c:cat>
          <c:val>
            <c:numRef>
              <c:f>'Jimmy Kimmel Live'!$G$2:$G$53</c:f>
              <c:numCache>
                <c:formatCode>General</c:formatCode>
                <c:ptCount val="52"/>
                <c:pt idx="0">
                  <c:v>463.84000000000003</c:v>
                </c:pt>
                <c:pt idx="1">
                  <c:v>649.65</c:v>
                </c:pt>
                <c:pt idx="2">
                  <c:v>815.53</c:v>
                </c:pt>
                <c:pt idx="3">
                  <c:v>815.85</c:v>
                </c:pt>
                <c:pt idx="4">
                  <c:v>950.64</c:v>
                </c:pt>
                <c:pt idx="5">
                  <c:v>974.55</c:v>
                </c:pt>
                <c:pt idx="6">
                  <c:v>1429.6100000000001</c:v>
                </c:pt>
                <c:pt idx="7">
                  <c:v>1866.82</c:v>
                </c:pt>
                <c:pt idx="8">
                  <c:v>2018.31</c:v>
                </c:pt>
                <c:pt idx="9">
                  <c:v>2055.0699999999997</c:v>
                </c:pt>
                <c:pt idx="10">
                  <c:v>2162.9700000000003</c:v>
                </c:pt>
                <c:pt idx="11">
                  <c:v>2276.5500000000002</c:v>
                </c:pt>
                <c:pt idx="12">
                  <c:v>2304.83</c:v>
                </c:pt>
                <c:pt idx="13">
                  <c:v>2746.73</c:v>
                </c:pt>
                <c:pt idx="14">
                  <c:v>2813.09</c:v>
                </c:pt>
                <c:pt idx="15">
                  <c:v>2957.67</c:v>
                </c:pt>
                <c:pt idx="16">
                  <c:v>3570.84</c:v>
                </c:pt>
                <c:pt idx="17">
                  <c:v>3901.44</c:v>
                </c:pt>
                <c:pt idx="18">
                  <c:v>4124.6000000000004</c:v>
                </c:pt>
                <c:pt idx="19">
                  <c:v>4280.38</c:v>
                </c:pt>
                <c:pt idx="20">
                  <c:v>4988.87</c:v>
                </c:pt>
                <c:pt idx="21">
                  <c:v>5106.99</c:v>
                </c:pt>
                <c:pt idx="22">
                  <c:v>5301.74</c:v>
                </c:pt>
                <c:pt idx="23">
                  <c:v>5478.15</c:v>
                </c:pt>
                <c:pt idx="24">
                  <c:v>5616.05</c:v>
                </c:pt>
                <c:pt idx="25">
                  <c:v>6491.13</c:v>
                </c:pt>
                <c:pt idx="26">
                  <c:v>7203.15</c:v>
                </c:pt>
                <c:pt idx="27">
                  <c:v>7801.54</c:v>
                </c:pt>
                <c:pt idx="28">
                  <c:v>8152.77</c:v>
                </c:pt>
                <c:pt idx="29">
                  <c:v>8184.46</c:v>
                </c:pt>
                <c:pt idx="30">
                  <c:v>8525.26</c:v>
                </c:pt>
                <c:pt idx="31">
                  <c:v>8678.35</c:v>
                </c:pt>
                <c:pt idx="32">
                  <c:v>9274.06</c:v>
                </c:pt>
                <c:pt idx="33">
                  <c:v>9525.119999999999</c:v>
                </c:pt>
                <c:pt idx="34">
                  <c:v>9550.93</c:v>
                </c:pt>
                <c:pt idx="35">
                  <c:v>10177.900000000001</c:v>
                </c:pt>
                <c:pt idx="36">
                  <c:v>12375.49</c:v>
                </c:pt>
                <c:pt idx="37">
                  <c:v>12853.81</c:v>
                </c:pt>
                <c:pt idx="38">
                  <c:v>13337.44</c:v>
                </c:pt>
                <c:pt idx="39">
                  <c:v>15112.09</c:v>
                </c:pt>
                <c:pt idx="40">
                  <c:v>19296.72</c:v>
                </c:pt>
                <c:pt idx="41">
                  <c:v>22671.06</c:v>
                </c:pt>
                <c:pt idx="42">
                  <c:v>25345.78</c:v>
                </c:pt>
                <c:pt idx="43">
                  <c:v>32793.880000000005</c:v>
                </c:pt>
                <c:pt idx="44">
                  <c:v>35324.400000000001</c:v>
                </c:pt>
                <c:pt idx="45">
                  <c:v>39917.86</c:v>
                </c:pt>
                <c:pt idx="46">
                  <c:v>41581.39</c:v>
                </c:pt>
                <c:pt idx="47">
                  <c:v>51124.959999999999</c:v>
                </c:pt>
                <c:pt idx="48">
                  <c:v>52470.37</c:v>
                </c:pt>
                <c:pt idx="49">
                  <c:v>76096.23</c:v>
                </c:pt>
                <c:pt idx="50">
                  <c:v>89968.24</c:v>
                </c:pt>
              </c:numCache>
            </c:numRef>
          </c:val>
          <c:smooth val="0"/>
          <c:extLst>
            <c:ext xmlns:c16="http://schemas.microsoft.com/office/drawing/2014/chart" uri="{C3380CC4-5D6E-409C-BE32-E72D297353CC}">
              <c16:uniqueId val="{00000000-AAD4-49FD-9D86-4B260F274221}"/>
            </c:ext>
          </c:extLst>
        </c:ser>
        <c:dLbls>
          <c:showLegendKey val="0"/>
          <c:showVal val="0"/>
          <c:showCatName val="0"/>
          <c:showSerName val="0"/>
          <c:showPercent val="0"/>
          <c:showBubbleSize val="0"/>
        </c:dLbls>
        <c:smooth val="0"/>
        <c:axId val="465379104"/>
        <c:axId val="117540064"/>
      </c:lineChart>
      <c:catAx>
        <c:axId val="4653791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17540064"/>
        <c:crosses val="autoZero"/>
        <c:auto val="1"/>
        <c:lblAlgn val="ctr"/>
        <c:lblOffset val="100"/>
        <c:noMultiLvlLbl val="0"/>
      </c:catAx>
      <c:valAx>
        <c:axId val="1175400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6537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NBA</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7.8862642169728783E-2"/>
          <c:y val="0.13621304527480976"/>
          <c:w val="0.88249001483510214"/>
          <c:h val="0.68543330809971559"/>
        </c:manualLayout>
      </c:layout>
      <c:lineChart>
        <c:grouping val="standard"/>
        <c:varyColors val="0"/>
        <c:ser>
          <c:idx val="0"/>
          <c:order val="0"/>
          <c:tx>
            <c:strRef>
              <c:f>Sheet1!$G$1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Sheet1!$B$2:$B$55</c:f>
              <c:strCache>
                <c:ptCount val="53"/>
                <c:pt idx="0">
                  <c:v>j5cSKF5FzD0</c:v>
                </c:pt>
                <c:pt idx="1">
                  <c:v>PitE6FVIjgs</c:v>
                </c:pt>
                <c:pt idx="2">
                  <c:v>B9127l-xpdE</c:v>
                </c:pt>
                <c:pt idx="3">
                  <c:v>r_UPEj0er_s</c:v>
                </c:pt>
                <c:pt idx="4">
                  <c:v>A34u94sPuKg</c:v>
                </c:pt>
                <c:pt idx="5">
                  <c:v>QY83PJXQYXc</c:v>
                </c:pt>
                <c:pt idx="6">
                  <c:v>MtFjRvKfv70</c:v>
                </c:pt>
                <c:pt idx="7">
                  <c:v>SYVSeH6sYYU</c:v>
                </c:pt>
                <c:pt idx="8">
                  <c:v>1UpvW5LiE2k</c:v>
                </c:pt>
                <c:pt idx="9">
                  <c:v>7FgazlhALyE</c:v>
                </c:pt>
                <c:pt idx="10">
                  <c:v>41kp6qN1Crg</c:v>
                </c:pt>
                <c:pt idx="11">
                  <c:v>XKSHDDBAd1w</c:v>
                </c:pt>
                <c:pt idx="12">
                  <c:v>48GpQJX3kYY</c:v>
                </c:pt>
                <c:pt idx="13">
                  <c:v>yxFdue1dCtE</c:v>
                </c:pt>
                <c:pt idx="14">
                  <c:v>oxSlLYC_Exw</c:v>
                </c:pt>
                <c:pt idx="15">
                  <c:v>razXGgVwSMs</c:v>
                </c:pt>
                <c:pt idx="16">
                  <c:v>lHzclTp0-ZY</c:v>
                </c:pt>
                <c:pt idx="17">
                  <c:v>aBza5P5v2-I</c:v>
                </c:pt>
                <c:pt idx="18">
                  <c:v>FY8T06A-j_c</c:v>
                </c:pt>
                <c:pt idx="19">
                  <c:v>7FceZB6qMiA</c:v>
                </c:pt>
                <c:pt idx="20">
                  <c:v>0-M5C7sQdGI</c:v>
                </c:pt>
                <c:pt idx="21">
                  <c:v>5YMtjjAzxWA</c:v>
                </c:pt>
                <c:pt idx="22">
                  <c:v>mFtsqERWiCA</c:v>
                </c:pt>
                <c:pt idx="23">
                  <c:v>JDK3l9TmwAo</c:v>
                </c:pt>
                <c:pt idx="24">
                  <c:v>rJfFxDQ-8ok</c:v>
                </c:pt>
                <c:pt idx="25">
                  <c:v>ZnvGy6pcGxs</c:v>
                </c:pt>
                <c:pt idx="26">
                  <c:v>inFGj1IyIwk</c:v>
                </c:pt>
                <c:pt idx="27">
                  <c:v>5llHhbYjBwY</c:v>
                </c:pt>
                <c:pt idx="28">
                  <c:v>QsK6c2dRhv0</c:v>
                </c:pt>
                <c:pt idx="29">
                  <c:v>9Q1WSQ7R8U8</c:v>
                </c:pt>
                <c:pt idx="30">
                  <c:v>gtprpculjrQ</c:v>
                </c:pt>
                <c:pt idx="31">
                  <c:v>NTN2gD9LJnU</c:v>
                </c:pt>
                <c:pt idx="32">
                  <c:v>suqecwk9pdw</c:v>
                </c:pt>
                <c:pt idx="33">
                  <c:v>3Zew8pLSlwQ</c:v>
                </c:pt>
                <c:pt idx="34">
                  <c:v>pZYJGAWc-R0</c:v>
                </c:pt>
                <c:pt idx="35">
                  <c:v>Vp40y-048MA</c:v>
                </c:pt>
                <c:pt idx="36">
                  <c:v>pylyPL64uxk</c:v>
                </c:pt>
                <c:pt idx="37">
                  <c:v>P85a37YTsuU</c:v>
                </c:pt>
                <c:pt idx="38">
                  <c:v>aPREg9rJGSE</c:v>
                </c:pt>
                <c:pt idx="39">
                  <c:v>w-TSI1O4yGM</c:v>
                </c:pt>
                <c:pt idx="40">
                  <c:v>30HOemteiKQ</c:v>
                </c:pt>
                <c:pt idx="41">
                  <c:v>MDIQBfdmusY</c:v>
                </c:pt>
                <c:pt idx="42">
                  <c:v>gx3S73InQ04</c:v>
                </c:pt>
                <c:pt idx="43">
                  <c:v>x2u-KEex34A</c:v>
                </c:pt>
                <c:pt idx="44">
                  <c:v>juTa0fPI22M</c:v>
                </c:pt>
                <c:pt idx="45">
                  <c:v>vbaDqD_eBug</c:v>
                </c:pt>
                <c:pt idx="46">
                  <c:v>CiaoTcPpbDE</c:v>
                </c:pt>
                <c:pt idx="47">
                  <c:v>sxQ0onDkFqQ</c:v>
                </c:pt>
                <c:pt idx="48">
                  <c:v>AFC5RaH4xMg</c:v>
                </c:pt>
                <c:pt idx="49">
                  <c:v>Dtp6sO2tU0k</c:v>
                </c:pt>
                <c:pt idx="50">
                  <c:v>-2wRFv-mScQ</c:v>
                </c:pt>
                <c:pt idx="51">
                  <c:v>d1hs-JI_yBE</c:v>
                </c:pt>
                <c:pt idx="52">
                  <c:v>f2MZnJlDJ4c</c:v>
                </c:pt>
              </c:strCache>
            </c:strRef>
          </c:cat>
          <c:val>
            <c:numRef>
              <c:f>Sheet1!$G$2:$G$55</c:f>
              <c:numCache>
                <c:formatCode>General</c:formatCode>
                <c:ptCount val="54"/>
                <c:pt idx="0">
                  <c:v>1139.22</c:v>
                </c:pt>
                <c:pt idx="1">
                  <c:v>1220.46</c:v>
                </c:pt>
                <c:pt idx="2">
                  <c:v>1264.8699999999999</c:v>
                </c:pt>
                <c:pt idx="3">
                  <c:v>1395.05</c:v>
                </c:pt>
                <c:pt idx="4">
                  <c:v>1712.23</c:v>
                </c:pt>
                <c:pt idx="5">
                  <c:v>2102.86</c:v>
                </c:pt>
                <c:pt idx="6">
                  <c:v>2445.19</c:v>
                </c:pt>
                <c:pt idx="7">
                  <c:v>2690.02</c:v>
                </c:pt>
                <c:pt idx="8">
                  <c:v>3338.38</c:v>
                </c:pt>
                <c:pt idx="9">
                  <c:v>3406.36</c:v>
                </c:pt>
                <c:pt idx="10">
                  <c:v>3432.61</c:v>
                </c:pt>
                <c:pt idx="11">
                  <c:v>3487.65</c:v>
                </c:pt>
                <c:pt idx="12">
                  <c:v>3509.06</c:v>
                </c:pt>
                <c:pt idx="13">
                  <c:v>3511.92</c:v>
                </c:pt>
                <c:pt idx="14">
                  <c:v>3663.51</c:v>
                </c:pt>
                <c:pt idx="15">
                  <c:v>4211.25</c:v>
                </c:pt>
                <c:pt idx="16">
                  <c:v>4554.2</c:v>
                </c:pt>
                <c:pt idx="17">
                  <c:v>4723.0599999999995</c:v>
                </c:pt>
                <c:pt idx="18">
                  <c:v>4786.7700000000004</c:v>
                </c:pt>
                <c:pt idx="19">
                  <c:v>4989.0599999999995</c:v>
                </c:pt>
                <c:pt idx="20">
                  <c:v>5228.46</c:v>
                </c:pt>
                <c:pt idx="21">
                  <c:v>5562.97</c:v>
                </c:pt>
                <c:pt idx="22">
                  <c:v>5666.91</c:v>
                </c:pt>
                <c:pt idx="23">
                  <c:v>5815.65</c:v>
                </c:pt>
                <c:pt idx="24">
                  <c:v>5819.84</c:v>
                </c:pt>
                <c:pt idx="25">
                  <c:v>5849.12</c:v>
                </c:pt>
                <c:pt idx="26">
                  <c:v>5862.85</c:v>
                </c:pt>
                <c:pt idx="27">
                  <c:v>6293.23</c:v>
                </c:pt>
                <c:pt idx="28">
                  <c:v>6324.07</c:v>
                </c:pt>
                <c:pt idx="29">
                  <c:v>6402.77</c:v>
                </c:pt>
                <c:pt idx="30">
                  <c:v>6449.46</c:v>
                </c:pt>
                <c:pt idx="31">
                  <c:v>6458.87</c:v>
                </c:pt>
                <c:pt idx="32">
                  <c:v>7173.83</c:v>
                </c:pt>
                <c:pt idx="33">
                  <c:v>7184.66</c:v>
                </c:pt>
                <c:pt idx="34">
                  <c:v>7425.7000000000007</c:v>
                </c:pt>
                <c:pt idx="35">
                  <c:v>7607.1900000000005</c:v>
                </c:pt>
                <c:pt idx="36">
                  <c:v>7819.6399999999994</c:v>
                </c:pt>
                <c:pt idx="37">
                  <c:v>8548.61</c:v>
                </c:pt>
                <c:pt idx="38">
                  <c:v>8766.76</c:v>
                </c:pt>
                <c:pt idx="39">
                  <c:v>8843.2900000000009</c:v>
                </c:pt>
                <c:pt idx="40">
                  <c:v>8867.75</c:v>
                </c:pt>
                <c:pt idx="41">
                  <c:v>9106.33</c:v>
                </c:pt>
                <c:pt idx="42">
                  <c:v>9125.77</c:v>
                </c:pt>
                <c:pt idx="43">
                  <c:v>9319.0300000000007</c:v>
                </c:pt>
                <c:pt idx="44">
                  <c:v>9327.84</c:v>
                </c:pt>
                <c:pt idx="45">
                  <c:v>9384.5</c:v>
                </c:pt>
                <c:pt idx="46">
                  <c:v>10264.41</c:v>
                </c:pt>
                <c:pt idx="47">
                  <c:v>10834.96</c:v>
                </c:pt>
                <c:pt idx="48">
                  <c:v>12358.150000000001</c:v>
                </c:pt>
                <c:pt idx="49">
                  <c:v>14833.84</c:v>
                </c:pt>
                <c:pt idx="50">
                  <c:v>17950.71</c:v>
                </c:pt>
                <c:pt idx="51">
                  <c:v>22328.639999999999</c:v>
                </c:pt>
                <c:pt idx="52">
                  <c:v>38332.83</c:v>
                </c:pt>
              </c:numCache>
            </c:numRef>
          </c:val>
          <c:smooth val="0"/>
          <c:extLst>
            <c:ext xmlns:c16="http://schemas.microsoft.com/office/drawing/2014/chart" uri="{C3380CC4-5D6E-409C-BE32-E72D297353CC}">
              <c16:uniqueId val="{00000000-C55A-4DDB-A16D-C32B16611354}"/>
            </c:ext>
          </c:extLst>
        </c:ser>
        <c:dLbls>
          <c:showLegendKey val="0"/>
          <c:showVal val="0"/>
          <c:showCatName val="0"/>
          <c:showSerName val="0"/>
          <c:showPercent val="0"/>
          <c:showBubbleSize val="0"/>
        </c:dLbls>
        <c:smooth val="0"/>
        <c:axId val="1986993391"/>
        <c:axId val="1878039295"/>
      </c:lineChart>
      <c:catAx>
        <c:axId val="198699339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878039295"/>
        <c:crosses val="autoZero"/>
        <c:auto val="1"/>
        <c:lblAlgn val="ctr"/>
        <c:lblOffset val="100"/>
        <c:noMultiLvlLbl val="0"/>
      </c:catAx>
      <c:valAx>
        <c:axId val="18780392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986993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ESPN</a:t>
            </a:r>
            <a:r>
              <a:rPr lang="zh-CN" altLang="en-US" dirty="0"/>
              <a:t>频道单个视频互动力指数分布（排除突变值）</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ESPN!$F$1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ESPN!$B$2:$B$82</c:f>
              <c:strCache>
                <c:ptCount val="81"/>
                <c:pt idx="0">
                  <c:v>yfxJHGhaECA</c:v>
                </c:pt>
                <c:pt idx="1">
                  <c:v>PitmObjGur4</c:v>
                </c:pt>
                <c:pt idx="2">
                  <c:v>NNywashg_mw</c:v>
                </c:pt>
                <c:pt idx="3">
                  <c:v>hGAA98YZBZw</c:v>
                </c:pt>
                <c:pt idx="4">
                  <c:v>9-2FS7XpTh4</c:v>
                </c:pt>
                <c:pt idx="5">
                  <c:v>GJjQl1q_jtE</c:v>
                </c:pt>
                <c:pt idx="6">
                  <c:v>A34O0pCAQ60</c:v>
                </c:pt>
                <c:pt idx="7">
                  <c:v>YF8415hDtEg</c:v>
                </c:pt>
                <c:pt idx="8">
                  <c:v>OcFcdFZQSBo</c:v>
                </c:pt>
                <c:pt idx="9">
                  <c:v>tDT-a7fh5fc</c:v>
                </c:pt>
                <c:pt idx="10">
                  <c:v>YGOesyoKLI4</c:v>
                </c:pt>
                <c:pt idx="11">
                  <c:v>fVizzW1uyDw</c:v>
                </c:pt>
                <c:pt idx="12">
                  <c:v>ZEWi-0Q_bpg</c:v>
                </c:pt>
                <c:pt idx="13">
                  <c:v>uN9zBcweN4M</c:v>
                </c:pt>
                <c:pt idx="14">
                  <c:v>8szK9FBpdPI</c:v>
                </c:pt>
                <c:pt idx="15">
                  <c:v>FZjexxJ7lYM</c:v>
                </c:pt>
                <c:pt idx="16">
                  <c:v>2X5fG1A4kuc</c:v>
                </c:pt>
                <c:pt idx="17">
                  <c:v>MZlakv7Gq3w</c:v>
                </c:pt>
                <c:pt idx="18">
                  <c:v>KJ12FVmumeA</c:v>
                </c:pt>
                <c:pt idx="19">
                  <c:v>Dm9iTlsaie4</c:v>
                </c:pt>
                <c:pt idx="20">
                  <c:v>EbXHZ4WoyFY</c:v>
                </c:pt>
                <c:pt idx="21">
                  <c:v>bjG8nKYCEBQ</c:v>
                </c:pt>
                <c:pt idx="22">
                  <c:v>hgtR0o6OjjU</c:v>
                </c:pt>
                <c:pt idx="23">
                  <c:v>PSA-TnMwK9c</c:v>
                </c:pt>
                <c:pt idx="24">
                  <c:v>WD6ZMcLxCO0</c:v>
                </c:pt>
                <c:pt idx="25">
                  <c:v>0nybdPCuvRI</c:v>
                </c:pt>
                <c:pt idx="26">
                  <c:v>2A4ZlxAk8dQ</c:v>
                </c:pt>
                <c:pt idx="27">
                  <c:v>RyH8TWLribw</c:v>
                </c:pt>
                <c:pt idx="28">
                  <c:v>PKf29H2z81w</c:v>
                </c:pt>
                <c:pt idx="29">
                  <c:v>BEcs3TL8DII</c:v>
                </c:pt>
                <c:pt idx="30">
                  <c:v>bweX9_u7S0Y</c:v>
                </c:pt>
                <c:pt idx="31">
                  <c:v>1HBvOZlvj_w</c:v>
                </c:pt>
                <c:pt idx="32">
                  <c:v>osBrGeRCVqY</c:v>
                </c:pt>
                <c:pt idx="33">
                  <c:v>6VJYkH1WfKc</c:v>
                </c:pt>
                <c:pt idx="34">
                  <c:v>NtKS8YR5ioo</c:v>
                </c:pt>
                <c:pt idx="35">
                  <c:v>qK11sSjEM3c</c:v>
                </c:pt>
                <c:pt idx="36">
                  <c:v>p-W9SnUM7u8</c:v>
                </c:pt>
                <c:pt idx="37">
                  <c:v>vvUe5hNEXwE</c:v>
                </c:pt>
                <c:pt idx="38">
                  <c:v>p2P5jrcNwY4</c:v>
                </c:pt>
                <c:pt idx="39">
                  <c:v>-39ysKKpE7I</c:v>
                </c:pt>
                <c:pt idx="40">
                  <c:v>MYexYwr5Pz4</c:v>
                </c:pt>
                <c:pt idx="41">
                  <c:v>kuw3yQqhe8M</c:v>
                </c:pt>
                <c:pt idx="42">
                  <c:v>VY_77F8TXe8</c:v>
                </c:pt>
                <c:pt idx="43">
                  <c:v>UDByuFJ2nDg</c:v>
                </c:pt>
                <c:pt idx="44">
                  <c:v>mkz1zoo15zI</c:v>
                </c:pt>
                <c:pt idx="45">
                  <c:v>t8a8EFMAuSU</c:v>
                </c:pt>
                <c:pt idx="46">
                  <c:v>FvY3Q1pQ8m4</c:v>
                </c:pt>
                <c:pt idx="47">
                  <c:v>agKDPntMv-E</c:v>
                </c:pt>
                <c:pt idx="48">
                  <c:v>DJMyDoYkioY</c:v>
                </c:pt>
                <c:pt idx="49">
                  <c:v>OmLxYUOgTNs</c:v>
                </c:pt>
                <c:pt idx="50">
                  <c:v>22iCU_bsApA</c:v>
                </c:pt>
                <c:pt idx="51">
                  <c:v>zOLbPvwK7-Q</c:v>
                </c:pt>
                <c:pt idx="52">
                  <c:v>0ETrC_c14ms</c:v>
                </c:pt>
                <c:pt idx="53">
                  <c:v>mEAZB6QEJwQ</c:v>
                </c:pt>
                <c:pt idx="54">
                  <c:v>15uSD6tHi2I</c:v>
                </c:pt>
                <c:pt idx="55">
                  <c:v>qmDsgGKHBEo</c:v>
                </c:pt>
                <c:pt idx="56">
                  <c:v>9o-gcCwMOgA</c:v>
                </c:pt>
                <c:pt idx="57">
                  <c:v>QSFmuI-DAK4</c:v>
                </c:pt>
                <c:pt idx="58">
                  <c:v>sBC9r4HuKu0</c:v>
                </c:pt>
                <c:pt idx="59">
                  <c:v>DTg2FihPSso</c:v>
                </c:pt>
                <c:pt idx="60">
                  <c:v>kA66nAvEEII</c:v>
                </c:pt>
                <c:pt idx="61">
                  <c:v>4ShwEAGIu-I</c:v>
                </c:pt>
                <c:pt idx="62">
                  <c:v>5cKQHtO6wyk</c:v>
                </c:pt>
                <c:pt idx="63">
                  <c:v>5AGyFelwyk4</c:v>
                </c:pt>
                <c:pt idx="64">
                  <c:v>3AV1GuBI-0Q</c:v>
                </c:pt>
                <c:pt idx="65">
                  <c:v>hRnVb4z6Hw0</c:v>
                </c:pt>
                <c:pt idx="66">
                  <c:v>4qcLz8M7L7k</c:v>
                </c:pt>
                <c:pt idx="67">
                  <c:v>6lI67K54qgQ</c:v>
                </c:pt>
                <c:pt idx="68">
                  <c:v>FI3zMdqq4vE</c:v>
                </c:pt>
                <c:pt idx="69">
                  <c:v>3tYpfAPVEs0</c:v>
                </c:pt>
                <c:pt idx="70">
                  <c:v>JYmejM38vKs</c:v>
                </c:pt>
                <c:pt idx="71">
                  <c:v>2qzrjzN5ns0</c:v>
                </c:pt>
                <c:pt idx="72">
                  <c:v>behWkJPCkLI</c:v>
                </c:pt>
                <c:pt idx="73">
                  <c:v>RxvcH25WThg</c:v>
                </c:pt>
                <c:pt idx="74">
                  <c:v>q8DkyFH9jXI</c:v>
                </c:pt>
                <c:pt idx="75">
                  <c:v>RVl35mjfT2A</c:v>
                </c:pt>
                <c:pt idx="76">
                  <c:v>H2mNDaqOp3o</c:v>
                </c:pt>
                <c:pt idx="77">
                  <c:v>0mAS2Gxs08w</c:v>
                </c:pt>
                <c:pt idx="78">
                  <c:v>btE8mDfEF34</c:v>
                </c:pt>
                <c:pt idx="79">
                  <c:v>sfj3aX_ed7U</c:v>
                </c:pt>
                <c:pt idx="80">
                  <c:v>C0KnxhQMLBU</c:v>
                </c:pt>
              </c:strCache>
            </c:strRef>
          </c:cat>
          <c:val>
            <c:numRef>
              <c:f>ESPN!$F$2:$F$82</c:f>
              <c:numCache>
                <c:formatCode>General</c:formatCode>
                <c:ptCount val="81"/>
                <c:pt idx="0">
                  <c:v>277.45</c:v>
                </c:pt>
                <c:pt idx="1">
                  <c:v>290.17</c:v>
                </c:pt>
                <c:pt idx="2">
                  <c:v>369.31</c:v>
                </c:pt>
                <c:pt idx="3">
                  <c:v>500</c:v>
                </c:pt>
                <c:pt idx="4">
                  <c:v>1235.79</c:v>
                </c:pt>
                <c:pt idx="5">
                  <c:v>1262.04</c:v>
                </c:pt>
                <c:pt idx="6">
                  <c:v>1291.1399999999999</c:v>
                </c:pt>
                <c:pt idx="7">
                  <c:v>1444.99</c:v>
                </c:pt>
                <c:pt idx="8">
                  <c:v>1469.73</c:v>
                </c:pt>
                <c:pt idx="9">
                  <c:v>1495.83</c:v>
                </c:pt>
                <c:pt idx="10">
                  <c:v>1566.48</c:v>
                </c:pt>
                <c:pt idx="11">
                  <c:v>2034.46</c:v>
                </c:pt>
                <c:pt idx="12">
                  <c:v>2370.84</c:v>
                </c:pt>
                <c:pt idx="13">
                  <c:v>2498.2600000000002</c:v>
                </c:pt>
                <c:pt idx="14">
                  <c:v>2981.02</c:v>
                </c:pt>
                <c:pt idx="15">
                  <c:v>3105.94</c:v>
                </c:pt>
                <c:pt idx="16">
                  <c:v>3562.27</c:v>
                </c:pt>
                <c:pt idx="17">
                  <c:v>3707.74</c:v>
                </c:pt>
                <c:pt idx="18">
                  <c:v>3826.3500000000004</c:v>
                </c:pt>
                <c:pt idx="19">
                  <c:v>4357.04</c:v>
                </c:pt>
                <c:pt idx="20">
                  <c:v>4551.8</c:v>
                </c:pt>
                <c:pt idx="21">
                  <c:v>4879.91</c:v>
                </c:pt>
                <c:pt idx="22">
                  <c:v>5020</c:v>
                </c:pt>
                <c:pt idx="23">
                  <c:v>5021.91</c:v>
                </c:pt>
                <c:pt idx="24">
                  <c:v>5341.42</c:v>
                </c:pt>
                <c:pt idx="25">
                  <c:v>5355.79</c:v>
                </c:pt>
                <c:pt idx="26">
                  <c:v>5826.22</c:v>
                </c:pt>
                <c:pt idx="27">
                  <c:v>5893.45</c:v>
                </c:pt>
                <c:pt idx="28">
                  <c:v>5910.91</c:v>
                </c:pt>
                <c:pt idx="29">
                  <c:v>6178.24</c:v>
                </c:pt>
                <c:pt idx="30">
                  <c:v>6773.3099999999995</c:v>
                </c:pt>
                <c:pt idx="31">
                  <c:v>7337.15</c:v>
                </c:pt>
                <c:pt idx="32">
                  <c:v>7483.37</c:v>
                </c:pt>
                <c:pt idx="33">
                  <c:v>7983.22</c:v>
                </c:pt>
                <c:pt idx="34">
                  <c:v>8169.27</c:v>
                </c:pt>
                <c:pt idx="35">
                  <c:v>8286.0400000000009</c:v>
                </c:pt>
                <c:pt idx="36">
                  <c:v>8328.84</c:v>
                </c:pt>
                <c:pt idx="37">
                  <c:v>8781.880000000001</c:v>
                </c:pt>
                <c:pt idx="38">
                  <c:v>9337.6</c:v>
                </c:pt>
                <c:pt idx="39">
                  <c:v>9386.0400000000009</c:v>
                </c:pt>
                <c:pt idx="40">
                  <c:v>9415.34</c:v>
                </c:pt>
                <c:pt idx="41">
                  <c:v>9513.86</c:v>
                </c:pt>
                <c:pt idx="42">
                  <c:v>9526.2800000000007</c:v>
                </c:pt>
                <c:pt idx="43">
                  <c:v>9696.4500000000007</c:v>
                </c:pt>
                <c:pt idx="44">
                  <c:v>9745.99</c:v>
                </c:pt>
                <c:pt idx="45">
                  <c:v>9900.74</c:v>
                </c:pt>
                <c:pt idx="46">
                  <c:v>10199.369999999999</c:v>
                </c:pt>
                <c:pt idx="47">
                  <c:v>10291.91</c:v>
                </c:pt>
                <c:pt idx="48">
                  <c:v>10388.81</c:v>
                </c:pt>
                <c:pt idx="49">
                  <c:v>10481.42</c:v>
                </c:pt>
                <c:pt idx="50">
                  <c:v>10499.2</c:v>
                </c:pt>
                <c:pt idx="51">
                  <c:v>10847.34</c:v>
                </c:pt>
                <c:pt idx="52">
                  <c:v>10916.900000000001</c:v>
                </c:pt>
                <c:pt idx="53">
                  <c:v>10986.17</c:v>
                </c:pt>
                <c:pt idx="54">
                  <c:v>10995.02</c:v>
                </c:pt>
                <c:pt idx="55">
                  <c:v>11467.2</c:v>
                </c:pt>
                <c:pt idx="56">
                  <c:v>11790.14</c:v>
                </c:pt>
                <c:pt idx="57">
                  <c:v>12221.130000000001</c:v>
                </c:pt>
                <c:pt idx="58">
                  <c:v>12993.39</c:v>
                </c:pt>
                <c:pt idx="59">
                  <c:v>13454.85</c:v>
                </c:pt>
                <c:pt idx="60">
                  <c:v>13523.41</c:v>
                </c:pt>
                <c:pt idx="61">
                  <c:v>14627.19</c:v>
                </c:pt>
                <c:pt idx="62">
                  <c:v>14982.79</c:v>
                </c:pt>
                <c:pt idx="63">
                  <c:v>15141.86</c:v>
                </c:pt>
                <c:pt idx="64">
                  <c:v>15180.64</c:v>
                </c:pt>
                <c:pt idx="65">
                  <c:v>15550.94</c:v>
                </c:pt>
                <c:pt idx="66">
                  <c:v>15939.380000000001</c:v>
                </c:pt>
                <c:pt idx="67">
                  <c:v>17627.48</c:v>
                </c:pt>
                <c:pt idx="68">
                  <c:v>18204.95</c:v>
                </c:pt>
                <c:pt idx="69">
                  <c:v>19049.8</c:v>
                </c:pt>
                <c:pt idx="70">
                  <c:v>19369.2</c:v>
                </c:pt>
                <c:pt idx="71">
                  <c:v>20584.080000000002</c:v>
                </c:pt>
                <c:pt idx="72">
                  <c:v>20931.32</c:v>
                </c:pt>
                <c:pt idx="73">
                  <c:v>21106.53</c:v>
                </c:pt>
                <c:pt idx="74">
                  <c:v>21232.639999999999</c:v>
                </c:pt>
                <c:pt idx="75">
                  <c:v>21255.300000000003</c:v>
                </c:pt>
                <c:pt idx="76">
                  <c:v>22341.89</c:v>
                </c:pt>
                <c:pt idx="77">
                  <c:v>24202.720000000001</c:v>
                </c:pt>
                <c:pt idx="78">
                  <c:v>27587.27</c:v>
                </c:pt>
                <c:pt idx="79">
                  <c:v>30774.53</c:v>
                </c:pt>
                <c:pt idx="80">
                  <c:v>31257.7</c:v>
                </c:pt>
              </c:numCache>
            </c:numRef>
          </c:val>
          <c:smooth val="0"/>
          <c:extLst>
            <c:ext xmlns:c16="http://schemas.microsoft.com/office/drawing/2014/chart" uri="{C3380CC4-5D6E-409C-BE32-E72D297353CC}">
              <c16:uniqueId val="{00000000-AD6B-468B-BA90-1AF84B1919F3}"/>
            </c:ext>
          </c:extLst>
        </c:ser>
        <c:dLbls>
          <c:showLegendKey val="0"/>
          <c:showVal val="0"/>
          <c:showCatName val="0"/>
          <c:showSerName val="0"/>
          <c:showPercent val="0"/>
          <c:showBubbleSize val="0"/>
        </c:dLbls>
        <c:smooth val="0"/>
        <c:axId val="230481936"/>
        <c:axId val="120412512"/>
      </c:lineChart>
      <c:catAx>
        <c:axId val="2304819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20412512"/>
        <c:crosses val="autoZero"/>
        <c:auto val="1"/>
        <c:lblAlgn val="ctr"/>
        <c:lblOffset val="100"/>
        <c:noMultiLvlLbl val="0"/>
      </c:catAx>
      <c:valAx>
        <c:axId val="1204125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3048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NBA</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0.13660725463710341"/>
          <c:y val="0.1745889591672086"/>
          <c:w val="0.88249001483510214"/>
          <c:h val="0.68543330809971559"/>
        </c:manualLayout>
      </c:layout>
      <c:lineChart>
        <c:grouping val="standard"/>
        <c:varyColors val="0"/>
        <c:ser>
          <c:idx val="0"/>
          <c:order val="0"/>
          <c:tx>
            <c:strRef>
              <c:f>Sheet1!$G$1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Sheet1!$B$2:$B$55</c:f>
              <c:strCache>
                <c:ptCount val="53"/>
                <c:pt idx="0">
                  <c:v>j5cSKF5FzD0</c:v>
                </c:pt>
                <c:pt idx="1">
                  <c:v>PitE6FVIjgs</c:v>
                </c:pt>
                <c:pt idx="2">
                  <c:v>B9127l-xpdE</c:v>
                </c:pt>
                <c:pt idx="3">
                  <c:v>r_UPEj0er_s</c:v>
                </c:pt>
                <c:pt idx="4">
                  <c:v>A34u94sPuKg</c:v>
                </c:pt>
                <c:pt idx="5">
                  <c:v>QY83PJXQYXc</c:v>
                </c:pt>
                <c:pt idx="6">
                  <c:v>MtFjRvKfv70</c:v>
                </c:pt>
                <c:pt idx="7">
                  <c:v>SYVSeH6sYYU</c:v>
                </c:pt>
                <c:pt idx="8">
                  <c:v>1UpvW5LiE2k</c:v>
                </c:pt>
                <c:pt idx="9">
                  <c:v>7FgazlhALyE</c:v>
                </c:pt>
                <c:pt idx="10">
                  <c:v>41kp6qN1Crg</c:v>
                </c:pt>
                <c:pt idx="11">
                  <c:v>XKSHDDBAd1w</c:v>
                </c:pt>
                <c:pt idx="12">
                  <c:v>48GpQJX3kYY</c:v>
                </c:pt>
                <c:pt idx="13">
                  <c:v>yxFdue1dCtE</c:v>
                </c:pt>
                <c:pt idx="14">
                  <c:v>oxSlLYC_Exw</c:v>
                </c:pt>
                <c:pt idx="15">
                  <c:v>razXGgVwSMs</c:v>
                </c:pt>
                <c:pt idx="16">
                  <c:v>lHzclTp0-ZY</c:v>
                </c:pt>
                <c:pt idx="17">
                  <c:v>aBza5P5v2-I</c:v>
                </c:pt>
                <c:pt idx="18">
                  <c:v>FY8T06A-j_c</c:v>
                </c:pt>
                <c:pt idx="19">
                  <c:v>7FceZB6qMiA</c:v>
                </c:pt>
                <c:pt idx="20">
                  <c:v>0-M5C7sQdGI</c:v>
                </c:pt>
                <c:pt idx="21">
                  <c:v>5YMtjjAzxWA</c:v>
                </c:pt>
                <c:pt idx="22">
                  <c:v>mFtsqERWiCA</c:v>
                </c:pt>
                <c:pt idx="23">
                  <c:v>JDK3l9TmwAo</c:v>
                </c:pt>
                <c:pt idx="24">
                  <c:v>rJfFxDQ-8ok</c:v>
                </c:pt>
                <c:pt idx="25">
                  <c:v>ZnvGy6pcGxs</c:v>
                </c:pt>
                <c:pt idx="26">
                  <c:v>inFGj1IyIwk</c:v>
                </c:pt>
                <c:pt idx="27">
                  <c:v>5llHhbYjBwY</c:v>
                </c:pt>
                <c:pt idx="28">
                  <c:v>QsK6c2dRhv0</c:v>
                </c:pt>
                <c:pt idx="29">
                  <c:v>9Q1WSQ7R8U8</c:v>
                </c:pt>
                <c:pt idx="30">
                  <c:v>gtprpculjrQ</c:v>
                </c:pt>
                <c:pt idx="31">
                  <c:v>NTN2gD9LJnU</c:v>
                </c:pt>
                <c:pt idx="32">
                  <c:v>suqecwk9pdw</c:v>
                </c:pt>
                <c:pt idx="33">
                  <c:v>3Zew8pLSlwQ</c:v>
                </c:pt>
                <c:pt idx="34">
                  <c:v>pZYJGAWc-R0</c:v>
                </c:pt>
                <c:pt idx="35">
                  <c:v>Vp40y-048MA</c:v>
                </c:pt>
                <c:pt idx="36">
                  <c:v>pylyPL64uxk</c:v>
                </c:pt>
                <c:pt idx="37">
                  <c:v>P85a37YTsuU</c:v>
                </c:pt>
                <c:pt idx="38">
                  <c:v>aPREg9rJGSE</c:v>
                </c:pt>
                <c:pt idx="39">
                  <c:v>w-TSI1O4yGM</c:v>
                </c:pt>
                <c:pt idx="40">
                  <c:v>30HOemteiKQ</c:v>
                </c:pt>
                <c:pt idx="41">
                  <c:v>MDIQBfdmusY</c:v>
                </c:pt>
                <c:pt idx="42">
                  <c:v>gx3S73InQ04</c:v>
                </c:pt>
                <c:pt idx="43">
                  <c:v>x2u-KEex34A</c:v>
                </c:pt>
                <c:pt idx="44">
                  <c:v>juTa0fPI22M</c:v>
                </c:pt>
                <c:pt idx="45">
                  <c:v>vbaDqD_eBug</c:v>
                </c:pt>
                <c:pt idx="46">
                  <c:v>CiaoTcPpbDE</c:v>
                </c:pt>
                <c:pt idx="47">
                  <c:v>sxQ0onDkFqQ</c:v>
                </c:pt>
                <c:pt idx="48">
                  <c:v>AFC5RaH4xMg</c:v>
                </c:pt>
                <c:pt idx="49">
                  <c:v>Dtp6sO2tU0k</c:v>
                </c:pt>
                <c:pt idx="50">
                  <c:v>-2wRFv-mScQ</c:v>
                </c:pt>
                <c:pt idx="51">
                  <c:v>d1hs-JI_yBE</c:v>
                </c:pt>
                <c:pt idx="52">
                  <c:v>f2MZnJlDJ4c</c:v>
                </c:pt>
              </c:strCache>
            </c:strRef>
          </c:cat>
          <c:val>
            <c:numRef>
              <c:f>Sheet1!$G$2:$G$55</c:f>
              <c:numCache>
                <c:formatCode>General</c:formatCode>
                <c:ptCount val="54"/>
                <c:pt idx="0">
                  <c:v>1139.22</c:v>
                </c:pt>
                <c:pt idx="1">
                  <c:v>1220.46</c:v>
                </c:pt>
                <c:pt idx="2">
                  <c:v>1264.8699999999999</c:v>
                </c:pt>
                <c:pt idx="3">
                  <c:v>1395.05</c:v>
                </c:pt>
                <c:pt idx="4">
                  <c:v>1712.23</c:v>
                </c:pt>
                <c:pt idx="5">
                  <c:v>2102.86</c:v>
                </c:pt>
                <c:pt idx="6">
                  <c:v>2445.19</c:v>
                </c:pt>
                <c:pt idx="7">
                  <c:v>2690.02</c:v>
                </c:pt>
                <c:pt idx="8">
                  <c:v>3338.38</c:v>
                </c:pt>
                <c:pt idx="9">
                  <c:v>3406.36</c:v>
                </c:pt>
                <c:pt idx="10">
                  <c:v>3432.61</c:v>
                </c:pt>
                <c:pt idx="11">
                  <c:v>3487.65</c:v>
                </c:pt>
                <c:pt idx="12">
                  <c:v>3509.06</c:v>
                </c:pt>
                <c:pt idx="13">
                  <c:v>3511.92</c:v>
                </c:pt>
                <c:pt idx="14">
                  <c:v>3663.51</c:v>
                </c:pt>
                <c:pt idx="15">
                  <c:v>4211.25</c:v>
                </c:pt>
                <c:pt idx="16">
                  <c:v>4554.2</c:v>
                </c:pt>
                <c:pt idx="17">
                  <c:v>4723.0599999999995</c:v>
                </c:pt>
                <c:pt idx="18">
                  <c:v>4786.7700000000004</c:v>
                </c:pt>
                <c:pt idx="19">
                  <c:v>4989.0599999999995</c:v>
                </c:pt>
                <c:pt idx="20">
                  <c:v>5228.46</c:v>
                </c:pt>
                <c:pt idx="21">
                  <c:v>5562.97</c:v>
                </c:pt>
                <c:pt idx="22">
                  <c:v>5666.91</c:v>
                </c:pt>
                <c:pt idx="23">
                  <c:v>5815.65</c:v>
                </c:pt>
                <c:pt idx="24">
                  <c:v>5819.84</c:v>
                </c:pt>
                <c:pt idx="25">
                  <c:v>5849.12</c:v>
                </c:pt>
                <c:pt idx="26">
                  <c:v>5862.85</c:v>
                </c:pt>
                <c:pt idx="27">
                  <c:v>6293.23</c:v>
                </c:pt>
                <c:pt idx="28">
                  <c:v>6324.07</c:v>
                </c:pt>
                <c:pt idx="29">
                  <c:v>6402.77</c:v>
                </c:pt>
                <c:pt idx="30">
                  <c:v>6449.46</c:v>
                </c:pt>
                <c:pt idx="31">
                  <c:v>6458.87</c:v>
                </c:pt>
                <c:pt idx="32">
                  <c:v>7173.83</c:v>
                </c:pt>
                <c:pt idx="33">
                  <c:v>7184.66</c:v>
                </c:pt>
                <c:pt idx="34">
                  <c:v>7425.7000000000007</c:v>
                </c:pt>
                <c:pt idx="35">
                  <c:v>7607.1900000000005</c:v>
                </c:pt>
                <c:pt idx="36">
                  <c:v>7819.6399999999994</c:v>
                </c:pt>
                <c:pt idx="37">
                  <c:v>8548.61</c:v>
                </c:pt>
                <c:pt idx="38">
                  <c:v>8766.76</c:v>
                </c:pt>
                <c:pt idx="39">
                  <c:v>8843.2900000000009</c:v>
                </c:pt>
                <c:pt idx="40">
                  <c:v>8867.75</c:v>
                </c:pt>
                <c:pt idx="41">
                  <c:v>9106.33</c:v>
                </c:pt>
                <c:pt idx="42">
                  <c:v>9125.77</c:v>
                </c:pt>
                <c:pt idx="43">
                  <c:v>9319.0300000000007</c:v>
                </c:pt>
                <c:pt idx="44">
                  <c:v>9327.84</c:v>
                </c:pt>
                <c:pt idx="45">
                  <c:v>9384.5</c:v>
                </c:pt>
                <c:pt idx="46">
                  <c:v>10264.41</c:v>
                </c:pt>
                <c:pt idx="47">
                  <c:v>10834.96</c:v>
                </c:pt>
                <c:pt idx="48">
                  <c:v>12358.150000000001</c:v>
                </c:pt>
                <c:pt idx="49">
                  <c:v>14833.84</c:v>
                </c:pt>
                <c:pt idx="50">
                  <c:v>17950.71</c:v>
                </c:pt>
                <c:pt idx="51">
                  <c:v>22328.639999999999</c:v>
                </c:pt>
                <c:pt idx="52">
                  <c:v>38332.83</c:v>
                </c:pt>
              </c:numCache>
            </c:numRef>
          </c:val>
          <c:smooth val="0"/>
          <c:extLst>
            <c:ext xmlns:c16="http://schemas.microsoft.com/office/drawing/2014/chart" uri="{C3380CC4-5D6E-409C-BE32-E72D297353CC}">
              <c16:uniqueId val="{00000000-A3F4-455F-8630-FAF706DECC7A}"/>
            </c:ext>
          </c:extLst>
        </c:ser>
        <c:dLbls>
          <c:showLegendKey val="0"/>
          <c:showVal val="0"/>
          <c:showCatName val="0"/>
          <c:showSerName val="0"/>
          <c:showPercent val="0"/>
          <c:showBubbleSize val="0"/>
        </c:dLbls>
        <c:smooth val="0"/>
        <c:axId val="1986993391"/>
        <c:axId val="1878039295"/>
      </c:lineChart>
      <c:catAx>
        <c:axId val="198699339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878039295"/>
        <c:crosses val="autoZero"/>
        <c:auto val="1"/>
        <c:lblAlgn val="ctr"/>
        <c:lblOffset val="100"/>
        <c:noMultiLvlLbl val="0"/>
      </c:catAx>
      <c:valAx>
        <c:axId val="18780392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986993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sheet2!$J$1</c:f>
              <c:strCache>
                <c:ptCount val="1"/>
                <c:pt idx="0">
                  <c:v>月均视频数</c:v>
                </c:pt>
              </c:strCache>
            </c:strRef>
          </c:tx>
          <c:spPr>
            <a:solidFill>
              <a:schemeClr val="accent1"/>
            </a:solidFill>
            <a:ln>
              <a:noFill/>
            </a:ln>
            <a:effectLst/>
          </c:spPr>
          <c:invertIfNegative val="0"/>
          <c:cat>
            <c:strRef>
              <c:f>sheet2!$B$2:$B$12</c:f>
              <c:strCache>
                <c:ptCount val="8"/>
                <c:pt idx="0">
                  <c:v>TheEllenShow</c:v>
                </c:pt>
                <c:pt idx="1">
                  <c:v>ESPN</c:v>
                </c:pt>
                <c:pt idx="2">
                  <c:v>The Tonight Show Starring Jimmy Fallon</c:v>
                </c:pt>
                <c:pt idx="3">
                  <c:v>Jimmy Kimmel Live</c:v>
                </c:pt>
                <c:pt idx="4">
                  <c:v>The Late Show with Stephen Colbert</c:v>
                </c:pt>
                <c:pt idx="5">
                  <c:v>Netflix</c:v>
                </c:pt>
                <c:pt idx="6">
                  <c:v>CNN</c:v>
                </c:pt>
                <c:pt idx="7">
                  <c:v>NBA</c:v>
                </c:pt>
              </c:strCache>
            </c:strRef>
          </c:cat>
          <c:val>
            <c:numRef>
              <c:f>sheet2!$J$2:$J$12</c:f>
              <c:numCache>
                <c:formatCode>General</c:formatCode>
                <c:ptCount val="8"/>
                <c:pt idx="0">
                  <c:v>8.75</c:v>
                </c:pt>
                <c:pt idx="1">
                  <c:v>10.375</c:v>
                </c:pt>
                <c:pt idx="2">
                  <c:v>8.75</c:v>
                </c:pt>
                <c:pt idx="3">
                  <c:v>8.75</c:v>
                </c:pt>
                <c:pt idx="4">
                  <c:v>7.25</c:v>
                </c:pt>
                <c:pt idx="5">
                  <c:v>7</c:v>
                </c:pt>
                <c:pt idx="6">
                  <c:v>6.5</c:v>
                </c:pt>
                <c:pt idx="7">
                  <c:v>6.75</c:v>
                </c:pt>
              </c:numCache>
            </c:numRef>
          </c:val>
          <c:extLst>
            <c:ext xmlns:c16="http://schemas.microsoft.com/office/drawing/2014/chart" uri="{C3380CC4-5D6E-409C-BE32-E72D297353CC}">
              <c16:uniqueId val="{00000000-01DA-4D99-8168-92A8E8B98E77}"/>
            </c:ext>
          </c:extLst>
        </c:ser>
        <c:ser>
          <c:idx val="1"/>
          <c:order val="1"/>
          <c:tx>
            <c:strRef>
              <c:f>sheet2!$K$1</c:f>
              <c:strCache>
                <c:ptCount val="1"/>
                <c:pt idx="0">
                  <c:v>互动力指数</c:v>
                </c:pt>
              </c:strCache>
            </c:strRef>
          </c:tx>
          <c:spPr>
            <a:solidFill>
              <a:schemeClr val="accent2"/>
            </a:solidFill>
            <a:ln>
              <a:noFill/>
            </a:ln>
            <a:effectLst/>
          </c:spPr>
          <c:invertIfNegative val="0"/>
          <c:cat>
            <c:strRef>
              <c:f>sheet2!$B$2:$B$12</c:f>
              <c:strCache>
                <c:ptCount val="8"/>
                <c:pt idx="0">
                  <c:v>TheEllenShow</c:v>
                </c:pt>
                <c:pt idx="1">
                  <c:v>ESPN</c:v>
                </c:pt>
                <c:pt idx="2">
                  <c:v>The Tonight Show Starring Jimmy Fallon</c:v>
                </c:pt>
                <c:pt idx="3">
                  <c:v>Jimmy Kimmel Live</c:v>
                </c:pt>
                <c:pt idx="4">
                  <c:v>The Late Show with Stephen Colbert</c:v>
                </c:pt>
                <c:pt idx="5">
                  <c:v>Netflix</c:v>
                </c:pt>
                <c:pt idx="6">
                  <c:v>CNN</c:v>
                </c:pt>
                <c:pt idx="7">
                  <c:v>NBA</c:v>
                </c:pt>
              </c:strCache>
            </c:strRef>
          </c:cat>
          <c:val>
            <c:numRef>
              <c:f>sheet2!$K$2:$K$12</c:f>
              <c:numCache>
                <c:formatCode>General</c:formatCode>
                <c:ptCount val="8"/>
                <c:pt idx="0">
                  <c:v>2.60780178</c:v>
                </c:pt>
                <c:pt idx="1">
                  <c:v>0.8860728699999999</c:v>
                </c:pt>
                <c:pt idx="2">
                  <c:v>2.1240670899999996</c:v>
                </c:pt>
                <c:pt idx="3">
                  <c:v>1.9672779300000001</c:v>
                </c:pt>
                <c:pt idx="4">
                  <c:v>0.91693708000000007</c:v>
                </c:pt>
                <c:pt idx="5">
                  <c:v>0.99094726</c:v>
                </c:pt>
                <c:pt idx="6">
                  <c:v>0.75049085999999998</c:v>
                </c:pt>
                <c:pt idx="7">
                  <c:v>0.38235057</c:v>
                </c:pt>
              </c:numCache>
            </c:numRef>
          </c:val>
          <c:extLst>
            <c:ext xmlns:c16="http://schemas.microsoft.com/office/drawing/2014/chart" uri="{C3380CC4-5D6E-409C-BE32-E72D297353CC}">
              <c16:uniqueId val="{00000001-01DA-4D99-8168-92A8E8B98E77}"/>
            </c:ext>
          </c:extLst>
        </c:ser>
        <c:dLbls>
          <c:showLegendKey val="0"/>
          <c:showVal val="0"/>
          <c:showCatName val="0"/>
          <c:showSerName val="0"/>
          <c:showPercent val="0"/>
          <c:showBubbleSize val="0"/>
        </c:dLbls>
        <c:gapWidth val="219"/>
        <c:overlap val="-27"/>
        <c:axId val="110871407"/>
        <c:axId val="2081353407"/>
      </c:barChart>
      <c:lineChart>
        <c:grouping val="standard"/>
        <c:varyColors val="0"/>
        <c:ser>
          <c:idx val="2"/>
          <c:order val="2"/>
          <c:tx>
            <c:strRef>
              <c:f>sheet2!$L$1</c:f>
              <c:strCache>
                <c:ptCount val="1"/>
                <c:pt idx="0">
                  <c:v>指标</c:v>
                </c:pt>
              </c:strCache>
            </c:strRef>
          </c:tx>
          <c:spPr>
            <a:ln w="28575" cap="rnd">
              <a:solidFill>
                <a:schemeClr val="accent3"/>
              </a:solidFill>
              <a:round/>
            </a:ln>
            <a:effectLst/>
          </c:spPr>
          <c:marker>
            <c:symbol val="none"/>
          </c:marker>
          <c:cat>
            <c:strRef>
              <c:f>sheet2!$B$2:$B$12</c:f>
              <c:strCache>
                <c:ptCount val="8"/>
                <c:pt idx="0">
                  <c:v>TheEllenShow</c:v>
                </c:pt>
                <c:pt idx="1">
                  <c:v>ESPN</c:v>
                </c:pt>
                <c:pt idx="2">
                  <c:v>The Tonight Show Starring Jimmy Fallon</c:v>
                </c:pt>
                <c:pt idx="3">
                  <c:v>Jimmy Kimmel Live</c:v>
                </c:pt>
                <c:pt idx="4">
                  <c:v>The Late Show with Stephen Colbert</c:v>
                </c:pt>
                <c:pt idx="5">
                  <c:v>Netflix</c:v>
                </c:pt>
                <c:pt idx="6">
                  <c:v>CNN</c:v>
                </c:pt>
                <c:pt idx="7">
                  <c:v>NBA</c:v>
                </c:pt>
              </c:strCache>
            </c:strRef>
          </c:cat>
          <c:val>
            <c:numRef>
              <c:f>sheet2!$L$2:$L$12</c:f>
              <c:numCache>
                <c:formatCode>General</c:formatCode>
                <c:ptCount val="8"/>
                <c:pt idx="0">
                  <c:v>11.357801779999999</c:v>
                </c:pt>
                <c:pt idx="1">
                  <c:v>11.26107287</c:v>
                </c:pt>
                <c:pt idx="2">
                  <c:v>10.87406709</c:v>
                </c:pt>
                <c:pt idx="3">
                  <c:v>10.71727793</c:v>
                </c:pt>
                <c:pt idx="4">
                  <c:v>8.1669370800000003</c:v>
                </c:pt>
                <c:pt idx="5">
                  <c:v>7.9909472600000004</c:v>
                </c:pt>
                <c:pt idx="6">
                  <c:v>7.2504908600000002</c:v>
                </c:pt>
                <c:pt idx="7">
                  <c:v>7.1323505699999998</c:v>
                </c:pt>
              </c:numCache>
            </c:numRef>
          </c:val>
          <c:smooth val="0"/>
          <c:extLst>
            <c:ext xmlns:c16="http://schemas.microsoft.com/office/drawing/2014/chart" uri="{C3380CC4-5D6E-409C-BE32-E72D297353CC}">
              <c16:uniqueId val="{00000002-01DA-4D99-8168-92A8E8B98E77}"/>
            </c:ext>
          </c:extLst>
        </c:ser>
        <c:dLbls>
          <c:showLegendKey val="0"/>
          <c:showVal val="0"/>
          <c:showCatName val="0"/>
          <c:showSerName val="0"/>
          <c:showPercent val="0"/>
          <c:showBubbleSize val="0"/>
        </c:dLbls>
        <c:marker val="1"/>
        <c:smooth val="0"/>
        <c:axId val="110871407"/>
        <c:axId val="2081353407"/>
      </c:lineChart>
      <c:catAx>
        <c:axId val="11087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1353407"/>
        <c:crosses val="autoZero"/>
        <c:auto val="1"/>
        <c:lblAlgn val="ctr"/>
        <c:lblOffset val="100"/>
        <c:noMultiLvlLbl val="0"/>
      </c:catAx>
      <c:valAx>
        <c:axId val="208135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871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err="1"/>
              <a:t>TheEllenShow</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TheEllenShow!$G$1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TheEllenShow!$B$2:$B$70</c:f>
              <c:strCache>
                <c:ptCount val="69"/>
                <c:pt idx="0">
                  <c:v>8dsf7S5GO1U</c:v>
                </c:pt>
                <c:pt idx="1">
                  <c:v>Z3OZyb2iWqQ</c:v>
                </c:pt>
                <c:pt idx="2">
                  <c:v>P2kfIRZtTOI</c:v>
                </c:pt>
                <c:pt idx="3">
                  <c:v>9U9N7U2XdcI</c:v>
                </c:pt>
                <c:pt idx="4">
                  <c:v>AtbyHpFeVDI</c:v>
                </c:pt>
                <c:pt idx="5">
                  <c:v>vNfkwsj8RpQ</c:v>
                </c:pt>
                <c:pt idx="6">
                  <c:v>n11raFYFfm4</c:v>
                </c:pt>
                <c:pt idx="7">
                  <c:v>MHEYapANYk4</c:v>
                </c:pt>
                <c:pt idx="8">
                  <c:v>yuBqWcSKrCk</c:v>
                </c:pt>
                <c:pt idx="9">
                  <c:v>gNG0GiSrwas</c:v>
                </c:pt>
                <c:pt idx="10">
                  <c:v>bye513KciIk</c:v>
                </c:pt>
                <c:pt idx="11">
                  <c:v>JgByDCdtNE8</c:v>
                </c:pt>
                <c:pt idx="12">
                  <c:v>we2XODhx-CM</c:v>
                </c:pt>
                <c:pt idx="13">
                  <c:v>mNhxFzR25Rs</c:v>
                </c:pt>
                <c:pt idx="14">
                  <c:v>UYZ1WjJI1NM</c:v>
                </c:pt>
                <c:pt idx="15">
                  <c:v>eDelIZDzmwQ</c:v>
                </c:pt>
                <c:pt idx="16">
                  <c:v>LSDCUIn33G4</c:v>
                </c:pt>
                <c:pt idx="17">
                  <c:v>t4NRe5NI5Gc</c:v>
                </c:pt>
                <c:pt idx="18">
                  <c:v>-0NYY8cqdiQ</c:v>
                </c:pt>
                <c:pt idx="19">
                  <c:v>CKPMAICRYuw</c:v>
                </c:pt>
                <c:pt idx="20">
                  <c:v>-0CMnp02rNY</c:v>
                </c:pt>
                <c:pt idx="22">
                  <c:v>3GUYMZXyf9Y</c:v>
                </c:pt>
                <c:pt idx="23">
                  <c:v>lsyXtbi9znw</c:v>
                </c:pt>
                <c:pt idx="24">
                  <c:v>bWNMZYe6bzw</c:v>
                </c:pt>
                <c:pt idx="25">
                  <c:v>dLRMA_lWsDY</c:v>
                </c:pt>
                <c:pt idx="26">
                  <c:v>MKc22HuE_94</c:v>
                </c:pt>
                <c:pt idx="27">
                  <c:v>98ixGAcR1T4</c:v>
                </c:pt>
                <c:pt idx="28">
                  <c:v>Ob48twC1yf8</c:v>
                </c:pt>
                <c:pt idx="29">
                  <c:v>4csQhMHvQWk</c:v>
                </c:pt>
                <c:pt idx="30">
                  <c:v>5SkwvwSydmk</c:v>
                </c:pt>
                <c:pt idx="31">
                  <c:v>BubFE0CYMYg</c:v>
                </c:pt>
                <c:pt idx="32">
                  <c:v>OZqsFkJpvj0</c:v>
                </c:pt>
                <c:pt idx="33">
                  <c:v>Djw1PmpZt9w</c:v>
                </c:pt>
                <c:pt idx="34">
                  <c:v>efNXlVeeLIw</c:v>
                </c:pt>
                <c:pt idx="35">
                  <c:v>h_67XloYXTc</c:v>
                </c:pt>
                <c:pt idx="37">
                  <c:v>43hsIO_Jxtg</c:v>
                </c:pt>
                <c:pt idx="38">
                  <c:v>J-7FkW1Cuic</c:v>
                </c:pt>
                <c:pt idx="39">
                  <c:v>23ILq4uxd-w</c:v>
                </c:pt>
                <c:pt idx="40">
                  <c:v>6NAISxSPVSQ</c:v>
                </c:pt>
                <c:pt idx="41">
                  <c:v>1RZYOeQeIXE</c:v>
                </c:pt>
                <c:pt idx="42">
                  <c:v>s1yurGsRM_s</c:v>
                </c:pt>
                <c:pt idx="43">
                  <c:v>KKD9DLbRak8</c:v>
                </c:pt>
                <c:pt idx="44">
                  <c:v>ZnQGzfrEpsc</c:v>
                </c:pt>
                <c:pt idx="45">
                  <c:v>THCVReSmm90</c:v>
                </c:pt>
                <c:pt idx="46">
                  <c:v>IB8_pdzWy6Q</c:v>
                </c:pt>
                <c:pt idx="47">
                  <c:v>jYwgqUUx_7s</c:v>
                </c:pt>
                <c:pt idx="48">
                  <c:v>GbrueARGMhE</c:v>
                </c:pt>
                <c:pt idx="49">
                  <c:v>QVoleJYgdM8</c:v>
                </c:pt>
                <c:pt idx="50">
                  <c:v>8hKbIhrb1WU</c:v>
                </c:pt>
                <c:pt idx="51">
                  <c:v>mQdBJGlnQYs</c:v>
                </c:pt>
                <c:pt idx="52">
                  <c:v>Dv4Ph97jv44</c:v>
                </c:pt>
                <c:pt idx="53">
                  <c:v>ipWfcK1HVdA</c:v>
                </c:pt>
                <c:pt idx="54">
                  <c:v>2QMjAiy_2t8</c:v>
                </c:pt>
                <c:pt idx="55">
                  <c:v>5JYqTSSH6IA</c:v>
                </c:pt>
                <c:pt idx="56">
                  <c:v>yc-iu4MjK1g</c:v>
                </c:pt>
                <c:pt idx="57">
                  <c:v>jr8L_hJcCM4</c:v>
                </c:pt>
                <c:pt idx="58">
                  <c:v>bPNi_492aEQ</c:v>
                </c:pt>
                <c:pt idx="59">
                  <c:v>ckS1F3mJzb0</c:v>
                </c:pt>
                <c:pt idx="60">
                  <c:v>a7JQzSn8Ptg</c:v>
                </c:pt>
                <c:pt idx="61">
                  <c:v>_wrEYqdTf98</c:v>
                </c:pt>
                <c:pt idx="62">
                  <c:v>ad_higXixRA</c:v>
                </c:pt>
                <c:pt idx="63">
                  <c:v>jtVz0qxQM_U</c:v>
                </c:pt>
                <c:pt idx="64">
                  <c:v>yc0kcGgg3o0</c:v>
                </c:pt>
                <c:pt idx="65">
                  <c:v>f3mOQCjL10g</c:v>
                </c:pt>
                <c:pt idx="66">
                  <c:v>9sRQQRiltrE</c:v>
                </c:pt>
                <c:pt idx="67">
                  <c:v>IOuFE-6Awos</c:v>
                </c:pt>
                <c:pt idx="68">
                  <c:v>KiBS-dbv_x0</c:v>
                </c:pt>
              </c:strCache>
            </c:strRef>
          </c:cat>
          <c:val>
            <c:numRef>
              <c:f>TheEllenShow!$G$2:$G$70</c:f>
              <c:numCache>
                <c:formatCode>General</c:formatCode>
                <c:ptCount val="69"/>
                <c:pt idx="0">
                  <c:v>3276.5</c:v>
                </c:pt>
                <c:pt idx="1">
                  <c:v>3464.6000000000004</c:v>
                </c:pt>
                <c:pt idx="2">
                  <c:v>3826.39</c:v>
                </c:pt>
                <c:pt idx="3">
                  <c:v>3975.33</c:v>
                </c:pt>
                <c:pt idx="4">
                  <c:v>4820.58</c:v>
                </c:pt>
                <c:pt idx="5">
                  <c:v>5449.32</c:v>
                </c:pt>
                <c:pt idx="6">
                  <c:v>5461.23</c:v>
                </c:pt>
                <c:pt idx="7">
                  <c:v>5845.27</c:v>
                </c:pt>
                <c:pt idx="8">
                  <c:v>6629.26</c:v>
                </c:pt>
                <c:pt idx="9">
                  <c:v>6665.3600000000006</c:v>
                </c:pt>
                <c:pt idx="10">
                  <c:v>7002.9</c:v>
                </c:pt>
                <c:pt idx="11">
                  <c:v>7858.6900000000005</c:v>
                </c:pt>
                <c:pt idx="12">
                  <c:v>8171.75</c:v>
                </c:pt>
                <c:pt idx="13">
                  <c:v>9222.07</c:v>
                </c:pt>
                <c:pt idx="14">
                  <c:v>9256.130000000001</c:v>
                </c:pt>
                <c:pt idx="15">
                  <c:v>9530.48</c:v>
                </c:pt>
                <c:pt idx="16">
                  <c:v>9612.01</c:v>
                </c:pt>
                <c:pt idx="17">
                  <c:v>9915.93</c:v>
                </c:pt>
                <c:pt idx="18">
                  <c:v>10160.459999999999</c:v>
                </c:pt>
                <c:pt idx="19">
                  <c:v>10753</c:v>
                </c:pt>
                <c:pt idx="20">
                  <c:v>11561.650000000001</c:v>
                </c:pt>
                <c:pt idx="21">
                  <c:v>11708.01</c:v>
                </c:pt>
                <c:pt idx="22">
                  <c:v>12963.7</c:v>
                </c:pt>
                <c:pt idx="23">
                  <c:v>13913.400000000001</c:v>
                </c:pt>
                <c:pt idx="24">
                  <c:v>16048.119999999999</c:v>
                </c:pt>
                <c:pt idx="25">
                  <c:v>16327.59</c:v>
                </c:pt>
                <c:pt idx="26">
                  <c:v>16762.330000000002</c:v>
                </c:pt>
                <c:pt idx="27">
                  <c:v>17689.849999999999</c:v>
                </c:pt>
                <c:pt idx="28">
                  <c:v>17831.8</c:v>
                </c:pt>
                <c:pt idx="29">
                  <c:v>17960.45</c:v>
                </c:pt>
                <c:pt idx="30">
                  <c:v>17963.760000000002</c:v>
                </c:pt>
                <c:pt idx="31">
                  <c:v>18293.68</c:v>
                </c:pt>
                <c:pt idx="32">
                  <c:v>18596.14</c:v>
                </c:pt>
                <c:pt idx="33">
                  <c:v>18602.12</c:v>
                </c:pt>
                <c:pt idx="34">
                  <c:v>19645.559999999998</c:v>
                </c:pt>
                <c:pt idx="35">
                  <c:v>20107.760000000002</c:v>
                </c:pt>
                <c:pt idx="36">
                  <c:v>23596.85</c:v>
                </c:pt>
                <c:pt idx="37">
                  <c:v>24475.360000000001</c:v>
                </c:pt>
                <c:pt idx="38">
                  <c:v>24633.1</c:v>
                </c:pt>
                <c:pt idx="39">
                  <c:v>26117.4</c:v>
                </c:pt>
                <c:pt idx="40">
                  <c:v>27275.309999999998</c:v>
                </c:pt>
                <c:pt idx="41">
                  <c:v>27596.86</c:v>
                </c:pt>
                <c:pt idx="42">
                  <c:v>27801.739999999998</c:v>
                </c:pt>
                <c:pt idx="43">
                  <c:v>30261.760000000002</c:v>
                </c:pt>
                <c:pt idx="44">
                  <c:v>31347.62</c:v>
                </c:pt>
                <c:pt idx="45">
                  <c:v>32415.86</c:v>
                </c:pt>
                <c:pt idx="46">
                  <c:v>33474.050000000003</c:v>
                </c:pt>
                <c:pt idx="47">
                  <c:v>34272.99</c:v>
                </c:pt>
                <c:pt idx="48">
                  <c:v>40989.660000000003</c:v>
                </c:pt>
                <c:pt idx="49">
                  <c:v>46690.74</c:v>
                </c:pt>
                <c:pt idx="50">
                  <c:v>47326.03</c:v>
                </c:pt>
                <c:pt idx="51">
                  <c:v>47727.81</c:v>
                </c:pt>
                <c:pt idx="52">
                  <c:v>48480.58</c:v>
                </c:pt>
                <c:pt idx="53">
                  <c:v>48829.17</c:v>
                </c:pt>
                <c:pt idx="54">
                  <c:v>52714.369999999995</c:v>
                </c:pt>
                <c:pt idx="55">
                  <c:v>59620.42</c:v>
                </c:pt>
                <c:pt idx="56">
                  <c:v>62699.75</c:v>
                </c:pt>
                <c:pt idx="57">
                  <c:v>67849.510000000009</c:v>
                </c:pt>
                <c:pt idx="58">
                  <c:v>72159.27</c:v>
                </c:pt>
                <c:pt idx="59">
                  <c:v>84347.48000000001</c:v>
                </c:pt>
                <c:pt idx="60">
                  <c:v>84427.78</c:v>
                </c:pt>
                <c:pt idx="61">
                  <c:v>86387.35</c:v>
                </c:pt>
                <c:pt idx="62">
                  <c:v>87887.64</c:v>
                </c:pt>
                <c:pt idx="63">
                  <c:v>88304.04</c:v>
                </c:pt>
                <c:pt idx="64">
                  <c:v>90440.320000000007</c:v>
                </c:pt>
                <c:pt idx="65">
                  <c:v>118261.26000000001</c:v>
                </c:pt>
                <c:pt idx="66">
                  <c:v>150403.88</c:v>
                </c:pt>
                <c:pt idx="67">
                  <c:v>153175.62</c:v>
                </c:pt>
                <c:pt idx="68">
                  <c:v>312341.27</c:v>
                </c:pt>
              </c:numCache>
            </c:numRef>
          </c:val>
          <c:smooth val="0"/>
          <c:extLst>
            <c:ext xmlns:c16="http://schemas.microsoft.com/office/drawing/2014/chart" uri="{C3380CC4-5D6E-409C-BE32-E72D297353CC}">
              <c16:uniqueId val="{00000000-1575-433F-B625-B9F3362D389C}"/>
            </c:ext>
          </c:extLst>
        </c:ser>
        <c:dLbls>
          <c:showLegendKey val="0"/>
          <c:showVal val="0"/>
          <c:showCatName val="0"/>
          <c:showSerName val="0"/>
          <c:showPercent val="0"/>
          <c:showBubbleSize val="0"/>
        </c:dLbls>
        <c:smooth val="0"/>
        <c:axId val="131018320"/>
        <c:axId val="120436224"/>
      </c:lineChart>
      <c:catAx>
        <c:axId val="1310183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20436224"/>
        <c:crosses val="autoZero"/>
        <c:auto val="1"/>
        <c:lblAlgn val="ctr"/>
        <c:lblOffset val="100"/>
        <c:noMultiLvlLbl val="0"/>
      </c:catAx>
      <c:valAx>
        <c:axId val="1204362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101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altLang="zh-CN" sz="1400" b="1" i="0" baseline="0" dirty="0" err="1">
                <a:effectLst>
                  <a:outerShdw blurRad="50800" dist="38100" dir="5400000" algn="t" rotWithShape="0">
                    <a:srgbClr val="000000">
                      <a:alpha val="40000"/>
                    </a:srgbClr>
                  </a:outerShdw>
                </a:effectLst>
              </a:rPr>
              <a:t>TheEllenShow</a:t>
            </a:r>
            <a:r>
              <a:rPr lang="zh-CN" altLang="zh-CN" sz="1400" b="1" i="0" baseline="0" dirty="0">
                <a:effectLst>
                  <a:outerShdw blurRad="50800" dist="38100" dir="5400000" algn="t" rotWithShape="0">
                    <a:srgbClr val="000000">
                      <a:alpha val="40000"/>
                    </a:srgbClr>
                  </a:outerShdw>
                </a:effectLst>
              </a:rPr>
              <a:t>频道单个视频互动力指数分布</a:t>
            </a:r>
            <a:endParaRPr lang="zh-CN" altLang="zh-CN"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altLang="zh-CN" dirty="0"/>
              <a:t>(</a:t>
            </a:r>
            <a:r>
              <a:rPr lang="zh-CN" altLang="en-US" dirty="0"/>
              <a:t>排除突变数据</a:t>
            </a:r>
            <a:r>
              <a:rPr lang="en-US" altLang="zh-CN" dirty="0"/>
              <a:t>)</a:t>
            </a:r>
            <a:endParaRPr lang="zh-CN" altLang="en-US" dirty="0"/>
          </a:p>
        </c:rich>
      </c:tx>
      <c:layout>
        <c:manualLayout>
          <c:xMode val="edge"/>
          <c:yMode val="edge"/>
          <c:x val="0.13909410780174217"/>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TheEllenShow!$G$1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TheEllenShow!$B$2:$B$69</c:f>
              <c:strCache>
                <c:ptCount val="68"/>
                <c:pt idx="0">
                  <c:v>8dsf7S5GO1U</c:v>
                </c:pt>
                <c:pt idx="1">
                  <c:v>Z3OZyb2iWqQ</c:v>
                </c:pt>
                <c:pt idx="2">
                  <c:v>P2kfIRZtTOI</c:v>
                </c:pt>
                <c:pt idx="3">
                  <c:v>9U9N7U2XdcI</c:v>
                </c:pt>
                <c:pt idx="4">
                  <c:v>AtbyHpFeVDI</c:v>
                </c:pt>
                <c:pt idx="5">
                  <c:v>vNfkwsj8RpQ</c:v>
                </c:pt>
                <c:pt idx="6">
                  <c:v>n11raFYFfm4</c:v>
                </c:pt>
                <c:pt idx="7">
                  <c:v>MHEYapANYk4</c:v>
                </c:pt>
                <c:pt idx="8">
                  <c:v>yuBqWcSKrCk</c:v>
                </c:pt>
                <c:pt idx="9">
                  <c:v>gNG0GiSrwas</c:v>
                </c:pt>
                <c:pt idx="10">
                  <c:v>bye513KciIk</c:v>
                </c:pt>
                <c:pt idx="11">
                  <c:v>JgByDCdtNE8</c:v>
                </c:pt>
                <c:pt idx="12">
                  <c:v>we2XODhx-CM</c:v>
                </c:pt>
                <c:pt idx="13">
                  <c:v>mNhxFzR25Rs</c:v>
                </c:pt>
                <c:pt idx="14">
                  <c:v>UYZ1WjJI1NM</c:v>
                </c:pt>
                <c:pt idx="15">
                  <c:v>eDelIZDzmwQ</c:v>
                </c:pt>
                <c:pt idx="16">
                  <c:v>LSDCUIn33G4</c:v>
                </c:pt>
                <c:pt idx="17">
                  <c:v>t4NRe5NI5Gc</c:v>
                </c:pt>
                <c:pt idx="18">
                  <c:v>-0NYY8cqdiQ</c:v>
                </c:pt>
                <c:pt idx="19">
                  <c:v>CKPMAICRYuw</c:v>
                </c:pt>
                <c:pt idx="20">
                  <c:v>-0CMnp02rNY</c:v>
                </c:pt>
                <c:pt idx="22">
                  <c:v>3GUYMZXyf9Y</c:v>
                </c:pt>
                <c:pt idx="23">
                  <c:v>lsyXtbi9znw</c:v>
                </c:pt>
                <c:pt idx="24">
                  <c:v>bWNMZYe6bzw</c:v>
                </c:pt>
                <c:pt idx="25">
                  <c:v>dLRMA_lWsDY</c:v>
                </c:pt>
                <c:pt idx="26">
                  <c:v>MKc22HuE_94</c:v>
                </c:pt>
                <c:pt idx="27">
                  <c:v>98ixGAcR1T4</c:v>
                </c:pt>
                <c:pt idx="28">
                  <c:v>Ob48twC1yf8</c:v>
                </c:pt>
                <c:pt idx="29">
                  <c:v>4csQhMHvQWk</c:v>
                </c:pt>
                <c:pt idx="30">
                  <c:v>5SkwvwSydmk</c:v>
                </c:pt>
                <c:pt idx="31">
                  <c:v>BubFE0CYMYg</c:v>
                </c:pt>
                <c:pt idx="32">
                  <c:v>OZqsFkJpvj0</c:v>
                </c:pt>
                <c:pt idx="33">
                  <c:v>Djw1PmpZt9w</c:v>
                </c:pt>
                <c:pt idx="34">
                  <c:v>efNXlVeeLIw</c:v>
                </c:pt>
                <c:pt idx="35">
                  <c:v>h_67XloYXTc</c:v>
                </c:pt>
                <c:pt idx="37">
                  <c:v>43hsIO_Jxtg</c:v>
                </c:pt>
                <c:pt idx="38">
                  <c:v>J-7FkW1Cuic</c:v>
                </c:pt>
                <c:pt idx="39">
                  <c:v>23ILq4uxd-w</c:v>
                </c:pt>
                <c:pt idx="40">
                  <c:v>6NAISxSPVSQ</c:v>
                </c:pt>
                <c:pt idx="41">
                  <c:v>1RZYOeQeIXE</c:v>
                </c:pt>
                <c:pt idx="42">
                  <c:v>s1yurGsRM_s</c:v>
                </c:pt>
                <c:pt idx="43">
                  <c:v>KKD9DLbRak8</c:v>
                </c:pt>
                <c:pt idx="44">
                  <c:v>ZnQGzfrEpsc</c:v>
                </c:pt>
                <c:pt idx="45">
                  <c:v>THCVReSmm90</c:v>
                </c:pt>
                <c:pt idx="46">
                  <c:v>IB8_pdzWy6Q</c:v>
                </c:pt>
                <c:pt idx="47">
                  <c:v>jYwgqUUx_7s</c:v>
                </c:pt>
                <c:pt idx="48">
                  <c:v>GbrueARGMhE</c:v>
                </c:pt>
                <c:pt idx="49">
                  <c:v>QVoleJYgdM8</c:v>
                </c:pt>
                <c:pt idx="50">
                  <c:v>8hKbIhrb1WU</c:v>
                </c:pt>
                <c:pt idx="51">
                  <c:v>mQdBJGlnQYs</c:v>
                </c:pt>
                <c:pt idx="52">
                  <c:v>Dv4Ph97jv44</c:v>
                </c:pt>
                <c:pt idx="53">
                  <c:v>ipWfcK1HVdA</c:v>
                </c:pt>
                <c:pt idx="54">
                  <c:v>2QMjAiy_2t8</c:v>
                </c:pt>
                <c:pt idx="55">
                  <c:v>5JYqTSSH6IA</c:v>
                </c:pt>
                <c:pt idx="56">
                  <c:v>yc-iu4MjK1g</c:v>
                </c:pt>
                <c:pt idx="57">
                  <c:v>jr8L_hJcCM4</c:v>
                </c:pt>
                <c:pt idx="58">
                  <c:v>bPNi_492aEQ</c:v>
                </c:pt>
                <c:pt idx="59">
                  <c:v>ckS1F3mJzb0</c:v>
                </c:pt>
                <c:pt idx="60">
                  <c:v>a7JQzSn8Ptg</c:v>
                </c:pt>
                <c:pt idx="61">
                  <c:v>_wrEYqdTf98</c:v>
                </c:pt>
                <c:pt idx="62">
                  <c:v>ad_higXixRA</c:v>
                </c:pt>
                <c:pt idx="63">
                  <c:v>jtVz0qxQM_U</c:v>
                </c:pt>
                <c:pt idx="64">
                  <c:v>yc0kcGgg3o0</c:v>
                </c:pt>
                <c:pt idx="65">
                  <c:v>f3mOQCjL10g</c:v>
                </c:pt>
                <c:pt idx="66">
                  <c:v>9sRQQRiltrE</c:v>
                </c:pt>
                <c:pt idx="67">
                  <c:v>IOuFE-6Awos</c:v>
                </c:pt>
              </c:strCache>
            </c:strRef>
          </c:cat>
          <c:val>
            <c:numRef>
              <c:f>TheEllenShow!$G$2:$G$69</c:f>
              <c:numCache>
                <c:formatCode>General</c:formatCode>
                <c:ptCount val="68"/>
                <c:pt idx="0">
                  <c:v>3276.5</c:v>
                </c:pt>
                <c:pt idx="1">
                  <c:v>3464.6000000000004</c:v>
                </c:pt>
                <c:pt idx="2">
                  <c:v>3826.39</c:v>
                </c:pt>
                <c:pt idx="3">
                  <c:v>3975.33</c:v>
                </c:pt>
                <c:pt idx="4">
                  <c:v>4820.58</c:v>
                </c:pt>
                <c:pt idx="5">
                  <c:v>5449.32</c:v>
                </c:pt>
                <c:pt idx="6">
                  <c:v>5461.23</c:v>
                </c:pt>
                <c:pt idx="7">
                  <c:v>5845.27</c:v>
                </c:pt>
                <c:pt idx="8">
                  <c:v>6629.26</c:v>
                </c:pt>
                <c:pt idx="9">
                  <c:v>6665.3600000000006</c:v>
                </c:pt>
                <c:pt idx="10">
                  <c:v>7002.9</c:v>
                </c:pt>
                <c:pt idx="11">
                  <c:v>7858.6900000000005</c:v>
                </c:pt>
                <c:pt idx="12">
                  <c:v>8171.75</c:v>
                </c:pt>
                <c:pt idx="13">
                  <c:v>9222.07</c:v>
                </c:pt>
                <c:pt idx="14">
                  <c:v>9256.130000000001</c:v>
                </c:pt>
                <c:pt idx="15">
                  <c:v>9530.48</c:v>
                </c:pt>
                <c:pt idx="16">
                  <c:v>9612.01</c:v>
                </c:pt>
                <c:pt idx="17">
                  <c:v>9915.93</c:v>
                </c:pt>
                <c:pt idx="18">
                  <c:v>10160.459999999999</c:v>
                </c:pt>
                <c:pt idx="19">
                  <c:v>10753</c:v>
                </c:pt>
                <c:pt idx="20">
                  <c:v>11561.650000000001</c:v>
                </c:pt>
                <c:pt idx="21">
                  <c:v>11708.01</c:v>
                </c:pt>
                <c:pt idx="22">
                  <c:v>12963.7</c:v>
                </c:pt>
                <c:pt idx="23">
                  <c:v>13913.400000000001</c:v>
                </c:pt>
                <c:pt idx="24">
                  <c:v>16048.119999999999</c:v>
                </c:pt>
                <c:pt idx="25">
                  <c:v>16327.59</c:v>
                </c:pt>
                <c:pt idx="26">
                  <c:v>16762.330000000002</c:v>
                </c:pt>
                <c:pt idx="27">
                  <c:v>17689.849999999999</c:v>
                </c:pt>
                <c:pt idx="28">
                  <c:v>17831.8</c:v>
                </c:pt>
                <c:pt idx="29">
                  <c:v>17960.45</c:v>
                </c:pt>
                <c:pt idx="30">
                  <c:v>17963.760000000002</c:v>
                </c:pt>
                <c:pt idx="31">
                  <c:v>18293.68</c:v>
                </c:pt>
                <c:pt idx="32">
                  <c:v>18596.14</c:v>
                </c:pt>
                <c:pt idx="33">
                  <c:v>18602.12</c:v>
                </c:pt>
                <c:pt idx="34">
                  <c:v>19645.559999999998</c:v>
                </c:pt>
                <c:pt idx="35">
                  <c:v>20107.760000000002</c:v>
                </c:pt>
                <c:pt idx="36">
                  <c:v>23596.85</c:v>
                </c:pt>
                <c:pt idx="37">
                  <c:v>24475.360000000001</c:v>
                </c:pt>
                <c:pt idx="38">
                  <c:v>24633.1</c:v>
                </c:pt>
                <c:pt idx="39">
                  <c:v>26117.4</c:v>
                </c:pt>
                <c:pt idx="40">
                  <c:v>27275.309999999998</c:v>
                </c:pt>
                <c:pt idx="41">
                  <c:v>27596.86</c:v>
                </c:pt>
                <c:pt idx="42">
                  <c:v>27801.739999999998</c:v>
                </c:pt>
                <c:pt idx="43">
                  <c:v>30261.760000000002</c:v>
                </c:pt>
                <c:pt idx="44">
                  <c:v>31347.62</c:v>
                </c:pt>
                <c:pt idx="45">
                  <c:v>32415.86</c:v>
                </c:pt>
                <c:pt idx="46">
                  <c:v>33474.050000000003</c:v>
                </c:pt>
                <c:pt idx="47">
                  <c:v>34272.99</c:v>
                </c:pt>
                <c:pt idx="48">
                  <c:v>40989.660000000003</c:v>
                </c:pt>
                <c:pt idx="49">
                  <c:v>46690.74</c:v>
                </c:pt>
                <c:pt idx="50">
                  <c:v>47326.03</c:v>
                </c:pt>
                <c:pt idx="51">
                  <c:v>47727.81</c:v>
                </c:pt>
                <c:pt idx="52">
                  <c:v>48480.58</c:v>
                </c:pt>
                <c:pt idx="53">
                  <c:v>48829.17</c:v>
                </c:pt>
                <c:pt idx="54">
                  <c:v>52714.369999999995</c:v>
                </c:pt>
                <c:pt idx="55">
                  <c:v>59620.42</c:v>
                </c:pt>
                <c:pt idx="56">
                  <c:v>62699.75</c:v>
                </c:pt>
                <c:pt idx="57">
                  <c:v>67849.510000000009</c:v>
                </c:pt>
                <c:pt idx="58">
                  <c:v>72159.27</c:v>
                </c:pt>
                <c:pt idx="59">
                  <c:v>84347.48000000001</c:v>
                </c:pt>
                <c:pt idx="60">
                  <c:v>84427.78</c:v>
                </c:pt>
                <c:pt idx="61">
                  <c:v>86387.35</c:v>
                </c:pt>
                <c:pt idx="62">
                  <c:v>87887.64</c:v>
                </c:pt>
                <c:pt idx="63">
                  <c:v>88304.04</c:v>
                </c:pt>
                <c:pt idx="64">
                  <c:v>90440.320000000007</c:v>
                </c:pt>
                <c:pt idx="65">
                  <c:v>118261.26000000001</c:v>
                </c:pt>
                <c:pt idx="66">
                  <c:v>150403.88</c:v>
                </c:pt>
                <c:pt idx="67">
                  <c:v>153175.62</c:v>
                </c:pt>
              </c:numCache>
            </c:numRef>
          </c:val>
          <c:smooth val="0"/>
          <c:extLst>
            <c:ext xmlns:c16="http://schemas.microsoft.com/office/drawing/2014/chart" uri="{C3380CC4-5D6E-409C-BE32-E72D297353CC}">
              <c16:uniqueId val="{00000000-8291-40CB-A1E5-B2DD848815CE}"/>
            </c:ext>
          </c:extLst>
        </c:ser>
        <c:dLbls>
          <c:showLegendKey val="0"/>
          <c:showVal val="0"/>
          <c:showCatName val="0"/>
          <c:showSerName val="0"/>
          <c:showPercent val="0"/>
          <c:showBubbleSize val="0"/>
        </c:dLbls>
        <c:smooth val="0"/>
        <c:axId val="131039520"/>
        <c:axId val="223426560"/>
      </c:lineChart>
      <c:catAx>
        <c:axId val="131039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23426560"/>
        <c:crosses val="autoZero"/>
        <c:auto val="1"/>
        <c:lblAlgn val="ctr"/>
        <c:lblOffset val="100"/>
        <c:noMultiLvlLbl val="0"/>
      </c:catAx>
      <c:valAx>
        <c:axId val="2234265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103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ESPN</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ESPN!$F$1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ESPN!$B$2:$B$84</c:f>
              <c:strCache>
                <c:ptCount val="82"/>
                <c:pt idx="0">
                  <c:v>yfxJHGhaECA</c:v>
                </c:pt>
                <c:pt idx="1">
                  <c:v>PitmObjGur4</c:v>
                </c:pt>
                <c:pt idx="2">
                  <c:v>NNywashg_mw</c:v>
                </c:pt>
                <c:pt idx="3">
                  <c:v>hGAA98YZBZw</c:v>
                </c:pt>
                <c:pt idx="4">
                  <c:v>9-2FS7XpTh4</c:v>
                </c:pt>
                <c:pt idx="5">
                  <c:v>GJjQl1q_jtE</c:v>
                </c:pt>
                <c:pt idx="6">
                  <c:v>A34O0pCAQ60</c:v>
                </c:pt>
                <c:pt idx="7">
                  <c:v>YF8415hDtEg</c:v>
                </c:pt>
                <c:pt idx="8">
                  <c:v>OcFcdFZQSBo</c:v>
                </c:pt>
                <c:pt idx="9">
                  <c:v>tDT-a7fh5fc</c:v>
                </c:pt>
                <c:pt idx="10">
                  <c:v>YGOesyoKLI4</c:v>
                </c:pt>
                <c:pt idx="11">
                  <c:v>fVizzW1uyDw</c:v>
                </c:pt>
                <c:pt idx="12">
                  <c:v>ZEWi-0Q_bpg</c:v>
                </c:pt>
                <c:pt idx="13">
                  <c:v>uN9zBcweN4M</c:v>
                </c:pt>
                <c:pt idx="14">
                  <c:v>8szK9FBpdPI</c:v>
                </c:pt>
                <c:pt idx="15">
                  <c:v>FZjexxJ7lYM</c:v>
                </c:pt>
                <c:pt idx="16">
                  <c:v>2X5fG1A4kuc</c:v>
                </c:pt>
                <c:pt idx="17">
                  <c:v>MZlakv7Gq3w</c:v>
                </c:pt>
                <c:pt idx="18">
                  <c:v>KJ12FVmumeA</c:v>
                </c:pt>
                <c:pt idx="19">
                  <c:v>Dm9iTlsaie4</c:v>
                </c:pt>
                <c:pt idx="20">
                  <c:v>EbXHZ4WoyFY</c:v>
                </c:pt>
                <c:pt idx="21">
                  <c:v>bjG8nKYCEBQ</c:v>
                </c:pt>
                <c:pt idx="22">
                  <c:v>hgtR0o6OjjU</c:v>
                </c:pt>
                <c:pt idx="23">
                  <c:v>PSA-TnMwK9c</c:v>
                </c:pt>
                <c:pt idx="24">
                  <c:v>WD6ZMcLxCO0</c:v>
                </c:pt>
                <c:pt idx="25">
                  <c:v>0nybdPCuvRI</c:v>
                </c:pt>
                <c:pt idx="26">
                  <c:v>2A4ZlxAk8dQ</c:v>
                </c:pt>
                <c:pt idx="27">
                  <c:v>RyH8TWLribw</c:v>
                </c:pt>
                <c:pt idx="28">
                  <c:v>PKf29H2z81w</c:v>
                </c:pt>
                <c:pt idx="29">
                  <c:v>BEcs3TL8DII</c:v>
                </c:pt>
                <c:pt idx="30">
                  <c:v>bweX9_u7S0Y</c:v>
                </c:pt>
                <c:pt idx="31">
                  <c:v>1HBvOZlvj_w</c:v>
                </c:pt>
                <c:pt idx="32">
                  <c:v>osBrGeRCVqY</c:v>
                </c:pt>
                <c:pt idx="33">
                  <c:v>6VJYkH1WfKc</c:v>
                </c:pt>
                <c:pt idx="34">
                  <c:v>NtKS8YR5ioo</c:v>
                </c:pt>
                <c:pt idx="35">
                  <c:v>qK11sSjEM3c</c:v>
                </c:pt>
                <c:pt idx="36">
                  <c:v>p-W9SnUM7u8</c:v>
                </c:pt>
                <c:pt idx="37">
                  <c:v>vvUe5hNEXwE</c:v>
                </c:pt>
                <c:pt idx="38">
                  <c:v>p2P5jrcNwY4</c:v>
                </c:pt>
                <c:pt idx="39">
                  <c:v>-39ysKKpE7I</c:v>
                </c:pt>
                <c:pt idx="40">
                  <c:v>MYexYwr5Pz4</c:v>
                </c:pt>
                <c:pt idx="41">
                  <c:v>kuw3yQqhe8M</c:v>
                </c:pt>
                <c:pt idx="42">
                  <c:v>VY_77F8TXe8</c:v>
                </c:pt>
                <c:pt idx="43">
                  <c:v>UDByuFJ2nDg</c:v>
                </c:pt>
                <c:pt idx="44">
                  <c:v>mkz1zoo15zI</c:v>
                </c:pt>
                <c:pt idx="45">
                  <c:v>t8a8EFMAuSU</c:v>
                </c:pt>
                <c:pt idx="46">
                  <c:v>FvY3Q1pQ8m4</c:v>
                </c:pt>
                <c:pt idx="47">
                  <c:v>agKDPntMv-E</c:v>
                </c:pt>
                <c:pt idx="48">
                  <c:v>DJMyDoYkioY</c:v>
                </c:pt>
                <c:pt idx="49">
                  <c:v>OmLxYUOgTNs</c:v>
                </c:pt>
                <c:pt idx="50">
                  <c:v>22iCU_bsApA</c:v>
                </c:pt>
                <c:pt idx="51">
                  <c:v>zOLbPvwK7-Q</c:v>
                </c:pt>
                <c:pt idx="52">
                  <c:v>0ETrC_c14ms</c:v>
                </c:pt>
                <c:pt idx="53">
                  <c:v>mEAZB6QEJwQ</c:v>
                </c:pt>
                <c:pt idx="54">
                  <c:v>15uSD6tHi2I</c:v>
                </c:pt>
                <c:pt idx="55">
                  <c:v>qmDsgGKHBEo</c:v>
                </c:pt>
                <c:pt idx="56">
                  <c:v>9o-gcCwMOgA</c:v>
                </c:pt>
                <c:pt idx="57">
                  <c:v>QSFmuI-DAK4</c:v>
                </c:pt>
                <c:pt idx="58">
                  <c:v>sBC9r4HuKu0</c:v>
                </c:pt>
                <c:pt idx="59">
                  <c:v>DTg2FihPSso</c:v>
                </c:pt>
                <c:pt idx="60">
                  <c:v>kA66nAvEEII</c:v>
                </c:pt>
                <c:pt idx="61">
                  <c:v>4ShwEAGIu-I</c:v>
                </c:pt>
                <c:pt idx="62">
                  <c:v>5cKQHtO6wyk</c:v>
                </c:pt>
                <c:pt idx="63">
                  <c:v>5AGyFelwyk4</c:v>
                </c:pt>
                <c:pt idx="64">
                  <c:v>3AV1GuBI-0Q</c:v>
                </c:pt>
                <c:pt idx="65">
                  <c:v>hRnVb4z6Hw0</c:v>
                </c:pt>
                <c:pt idx="66">
                  <c:v>4qcLz8M7L7k</c:v>
                </c:pt>
                <c:pt idx="67">
                  <c:v>6lI67K54qgQ</c:v>
                </c:pt>
                <c:pt idx="68">
                  <c:v>FI3zMdqq4vE</c:v>
                </c:pt>
                <c:pt idx="69">
                  <c:v>3tYpfAPVEs0</c:v>
                </c:pt>
                <c:pt idx="70">
                  <c:v>JYmejM38vKs</c:v>
                </c:pt>
                <c:pt idx="71">
                  <c:v>2qzrjzN5ns0</c:v>
                </c:pt>
                <c:pt idx="72">
                  <c:v>behWkJPCkLI</c:v>
                </c:pt>
                <c:pt idx="73">
                  <c:v>RxvcH25WThg</c:v>
                </c:pt>
                <c:pt idx="74">
                  <c:v>q8DkyFH9jXI</c:v>
                </c:pt>
                <c:pt idx="75">
                  <c:v>RVl35mjfT2A</c:v>
                </c:pt>
                <c:pt idx="76">
                  <c:v>H2mNDaqOp3o</c:v>
                </c:pt>
                <c:pt idx="77">
                  <c:v>0mAS2Gxs08w</c:v>
                </c:pt>
                <c:pt idx="78">
                  <c:v>btE8mDfEF34</c:v>
                </c:pt>
                <c:pt idx="79">
                  <c:v>sfj3aX_ed7U</c:v>
                </c:pt>
                <c:pt idx="80">
                  <c:v>C0KnxhQMLBU</c:v>
                </c:pt>
                <c:pt idx="81">
                  <c:v>1C9STKF0Lv4</c:v>
                </c:pt>
              </c:strCache>
            </c:strRef>
          </c:cat>
          <c:val>
            <c:numRef>
              <c:f>ESPN!$F$2:$F$84</c:f>
              <c:numCache>
                <c:formatCode>General</c:formatCode>
                <c:ptCount val="83"/>
                <c:pt idx="0">
                  <c:v>277.45</c:v>
                </c:pt>
                <c:pt idx="1">
                  <c:v>290.17</c:v>
                </c:pt>
                <c:pt idx="2">
                  <c:v>369.31</c:v>
                </c:pt>
                <c:pt idx="3">
                  <c:v>500</c:v>
                </c:pt>
                <c:pt idx="4">
                  <c:v>1235.79</c:v>
                </c:pt>
                <c:pt idx="5">
                  <c:v>1262.04</c:v>
                </c:pt>
                <c:pt idx="6">
                  <c:v>1291.1399999999999</c:v>
                </c:pt>
                <c:pt idx="7">
                  <c:v>1444.99</c:v>
                </c:pt>
                <c:pt idx="8">
                  <c:v>1469.73</c:v>
                </c:pt>
                <c:pt idx="9">
                  <c:v>1495.83</c:v>
                </c:pt>
                <c:pt idx="10">
                  <c:v>1566.48</c:v>
                </c:pt>
                <c:pt idx="11">
                  <c:v>2034.46</c:v>
                </c:pt>
                <c:pt idx="12">
                  <c:v>2370.84</c:v>
                </c:pt>
                <c:pt idx="13">
                  <c:v>2498.2600000000002</c:v>
                </c:pt>
                <c:pt idx="14">
                  <c:v>2981.02</c:v>
                </c:pt>
                <c:pt idx="15">
                  <c:v>3105.94</c:v>
                </c:pt>
                <c:pt idx="16">
                  <c:v>3562.27</c:v>
                </c:pt>
                <c:pt idx="17">
                  <c:v>3707.74</c:v>
                </c:pt>
                <c:pt idx="18">
                  <c:v>3826.3500000000004</c:v>
                </c:pt>
                <c:pt idx="19">
                  <c:v>4357.04</c:v>
                </c:pt>
                <c:pt idx="20">
                  <c:v>4551.8</c:v>
                </c:pt>
                <c:pt idx="21">
                  <c:v>4879.91</c:v>
                </c:pt>
                <c:pt idx="22">
                  <c:v>5020</c:v>
                </c:pt>
                <c:pt idx="23">
                  <c:v>5021.91</c:v>
                </c:pt>
                <c:pt idx="24">
                  <c:v>5341.42</c:v>
                </c:pt>
                <c:pt idx="25">
                  <c:v>5355.79</c:v>
                </c:pt>
                <c:pt idx="26">
                  <c:v>5826.22</c:v>
                </c:pt>
                <c:pt idx="27">
                  <c:v>5893.45</c:v>
                </c:pt>
                <c:pt idx="28">
                  <c:v>5910.91</c:v>
                </c:pt>
                <c:pt idx="29">
                  <c:v>6178.24</c:v>
                </c:pt>
                <c:pt idx="30">
                  <c:v>6773.3099999999995</c:v>
                </c:pt>
                <c:pt idx="31">
                  <c:v>7337.15</c:v>
                </c:pt>
                <c:pt idx="32">
                  <c:v>7483.37</c:v>
                </c:pt>
                <c:pt idx="33">
                  <c:v>7983.22</c:v>
                </c:pt>
                <c:pt idx="34">
                  <c:v>8169.27</c:v>
                </c:pt>
                <c:pt idx="35">
                  <c:v>8286.0400000000009</c:v>
                </c:pt>
                <c:pt idx="36">
                  <c:v>8328.84</c:v>
                </c:pt>
                <c:pt idx="37">
                  <c:v>8781.880000000001</c:v>
                </c:pt>
                <c:pt idx="38">
                  <c:v>9337.6</c:v>
                </c:pt>
                <c:pt idx="39">
                  <c:v>9386.0400000000009</c:v>
                </c:pt>
                <c:pt idx="40">
                  <c:v>9415.34</c:v>
                </c:pt>
                <c:pt idx="41">
                  <c:v>9513.86</c:v>
                </c:pt>
                <c:pt idx="42">
                  <c:v>9526.2800000000007</c:v>
                </c:pt>
                <c:pt idx="43">
                  <c:v>9696.4500000000007</c:v>
                </c:pt>
                <c:pt idx="44">
                  <c:v>9745.99</c:v>
                </c:pt>
                <c:pt idx="45">
                  <c:v>9900.74</c:v>
                </c:pt>
                <c:pt idx="46">
                  <c:v>10199.369999999999</c:v>
                </c:pt>
                <c:pt idx="47">
                  <c:v>10291.91</c:v>
                </c:pt>
                <c:pt idx="48">
                  <c:v>10388.81</c:v>
                </c:pt>
                <c:pt idx="49">
                  <c:v>10481.42</c:v>
                </c:pt>
                <c:pt idx="50">
                  <c:v>10499.2</c:v>
                </c:pt>
                <c:pt idx="51">
                  <c:v>10847.34</c:v>
                </c:pt>
                <c:pt idx="52">
                  <c:v>10916.900000000001</c:v>
                </c:pt>
                <c:pt idx="53">
                  <c:v>10986.17</c:v>
                </c:pt>
                <c:pt idx="54">
                  <c:v>10995.02</c:v>
                </c:pt>
                <c:pt idx="55">
                  <c:v>11467.2</c:v>
                </c:pt>
                <c:pt idx="56">
                  <c:v>11790.14</c:v>
                </c:pt>
                <c:pt idx="57">
                  <c:v>12221.130000000001</c:v>
                </c:pt>
                <c:pt idx="58">
                  <c:v>12993.39</c:v>
                </c:pt>
                <c:pt idx="59">
                  <c:v>13454.85</c:v>
                </c:pt>
                <c:pt idx="60">
                  <c:v>13523.41</c:v>
                </c:pt>
                <c:pt idx="61">
                  <c:v>14627.19</c:v>
                </c:pt>
                <c:pt idx="62">
                  <c:v>14982.79</c:v>
                </c:pt>
                <c:pt idx="63">
                  <c:v>15141.86</c:v>
                </c:pt>
                <c:pt idx="64">
                  <c:v>15180.64</c:v>
                </c:pt>
                <c:pt idx="65">
                  <c:v>15550.94</c:v>
                </c:pt>
                <c:pt idx="66">
                  <c:v>15939.380000000001</c:v>
                </c:pt>
                <c:pt idx="67">
                  <c:v>17627.48</c:v>
                </c:pt>
                <c:pt idx="68">
                  <c:v>18204.95</c:v>
                </c:pt>
                <c:pt idx="69">
                  <c:v>19049.8</c:v>
                </c:pt>
                <c:pt idx="70">
                  <c:v>19369.2</c:v>
                </c:pt>
                <c:pt idx="71">
                  <c:v>20584.080000000002</c:v>
                </c:pt>
                <c:pt idx="72">
                  <c:v>20931.32</c:v>
                </c:pt>
                <c:pt idx="73">
                  <c:v>21106.53</c:v>
                </c:pt>
                <c:pt idx="74">
                  <c:v>21232.639999999999</c:v>
                </c:pt>
                <c:pt idx="75">
                  <c:v>21255.300000000003</c:v>
                </c:pt>
                <c:pt idx="76">
                  <c:v>22341.89</c:v>
                </c:pt>
                <c:pt idx="77">
                  <c:v>24202.720000000001</c:v>
                </c:pt>
                <c:pt idx="78">
                  <c:v>27587.27</c:v>
                </c:pt>
                <c:pt idx="79">
                  <c:v>30774.53</c:v>
                </c:pt>
                <c:pt idx="80">
                  <c:v>31257.7</c:v>
                </c:pt>
                <c:pt idx="81">
                  <c:v>56442.2</c:v>
                </c:pt>
              </c:numCache>
            </c:numRef>
          </c:val>
          <c:smooth val="0"/>
          <c:extLst>
            <c:ext xmlns:c16="http://schemas.microsoft.com/office/drawing/2014/chart" uri="{C3380CC4-5D6E-409C-BE32-E72D297353CC}">
              <c16:uniqueId val="{00000000-6F82-49A6-8040-7087B16BAA3D}"/>
            </c:ext>
          </c:extLst>
        </c:ser>
        <c:dLbls>
          <c:showLegendKey val="0"/>
          <c:showVal val="0"/>
          <c:showCatName val="0"/>
          <c:showSerName val="0"/>
          <c:showPercent val="0"/>
          <c:showBubbleSize val="0"/>
        </c:dLbls>
        <c:smooth val="0"/>
        <c:axId val="377154256"/>
        <c:axId val="223403680"/>
      </c:lineChart>
      <c:catAx>
        <c:axId val="37715425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23403680"/>
        <c:crosses val="autoZero"/>
        <c:auto val="1"/>
        <c:lblAlgn val="ctr"/>
        <c:lblOffset val="100"/>
        <c:noMultiLvlLbl val="0"/>
      </c:catAx>
      <c:valAx>
        <c:axId val="2234036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377154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ESPN</a:t>
            </a:r>
            <a:r>
              <a:rPr lang="zh-CN" altLang="en-US" dirty="0"/>
              <a:t>频道单个视频互动力指数分布（排除突变值）</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ESPN!$F$1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ESPN!$B$2:$B$82</c:f>
              <c:strCache>
                <c:ptCount val="81"/>
                <c:pt idx="0">
                  <c:v>yfxJHGhaECA</c:v>
                </c:pt>
                <c:pt idx="1">
                  <c:v>PitmObjGur4</c:v>
                </c:pt>
                <c:pt idx="2">
                  <c:v>NNywashg_mw</c:v>
                </c:pt>
                <c:pt idx="3">
                  <c:v>hGAA98YZBZw</c:v>
                </c:pt>
                <c:pt idx="4">
                  <c:v>9-2FS7XpTh4</c:v>
                </c:pt>
                <c:pt idx="5">
                  <c:v>GJjQl1q_jtE</c:v>
                </c:pt>
                <c:pt idx="6">
                  <c:v>A34O0pCAQ60</c:v>
                </c:pt>
                <c:pt idx="7">
                  <c:v>YF8415hDtEg</c:v>
                </c:pt>
                <c:pt idx="8">
                  <c:v>OcFcdFZQSBo</c:v>
                </c:pt>
                <c:pt idx="9">
                  <c:v>tDT-a7fh5fc</c:v>
                </c:pt>
                <c:pt idx="10">
                  <c:v>YGOesyoKLI4</c:v>
                </c:pt>
                <c:pt idx="11">
                  <c:v>fVizzW1uyDw</c:v>
                </c:pt>
                <c:pt idx="12">
                  <c:v>ZEWi-0Q_bpg</c:v>
                </c:pt>
                <c:pt idx="13">
                  <c:v>uN9zBcweN4M</c:v>
                </c:pt>
                <c:pt idx="14">
                  <c:v>8szK9FBpdPI</c:v>
                </c:pt>
                <c:pt idx="15">
                  <c:v>FZjexxJ7lYM</c:v>
                </c:pt>
                <c:pt idx="16">
                  <c:v>2X5fG1A4kuc</c:v>
                </c:pt>
                <c:pt idx="17">
                  <c:v>MZlakv7Gq3w</c:v>
                </c:pt>
                <c:pt idx="18">
                  <c:v>KJ12FVmumeA</c:v>
                </c:pt>
                <c:pt idx="19">
                  <c:v>Dm9iTlsaie4</c:v>
                </c:pt>
                <c:pt idx="20">
                  <c:v>EbXHZ4WoyFY</c:v>
                </c:pt>
                <c:pt idx="21">
                  <c:v>bjG8nKYCEBQ</c:v>
                </c:pt>
                <c:pt idx="22">
                  <c:v>hgtR0o6OjjU</c:v>
                </c:pt>
                <c:pt idx="23">
                  <c:v>PSA-TnMwK9c</c:v>
                </c:pt>
                <c:pt idx="24">
                  <c:v>WD6ZMcLxCO0</c:v>
                </c:pt>
                <c:pt idx="25">
                  <c:v>0nybdPCuvRI</c:v>
                </c:pt>
                <c:pt idx="26">
                  <c:v>2A4ZlxAk8dQ</c:v>
                </c:pt>
                <c:pt idx="27">
                  <c:v>RyH8TWLribw</c:v>
                </c:pt>
                <c:pt idx="28">
                  <c:v>PKf29H2z81w</c:v>
                </c:pt>
                <c:pt idx="29">
                  <c:v>BEcs3TL8DII</c:v>
                </c:pt>
                <c:pt idx="30">
                  <c:v>bweX9_u7S0Y</c:v>
                </c:pt>
                <c:pt idx="31">
                  <c:v>1HBvOZlvj_w</c:v>
                </c:pt>
                <c:pt idx="32">
                  <c:v>osBrGeRCVqY</c:v>
                </c:pt>
                <c:pt idx="33">
                  <c:v>6VJYkH1WfKc</c:v>
                </c:pt>
                <c:pt idx="34">
                  <c:v>NtKS8YR5ioo</c:v>
                </c:pt>
                <c:pt idx="35">
                  <c:v>qK11sSjEM3c</c:v>
                </c:pt>
                <c:pt idx="36">
                  <c:v>p-W9SnUM7u8</c:v>
                </c:pt>
                <c:pt idx="37">
                  <c:v>vvUe5hNEXwE</c:v>
                </c:pt>
                <c:pt idx="38">
                  <c:v>p2P5jrcNwY4</c:v>
                </c:pt>
                <c:pt idx="39">
                  <c:v>-39ysKKpE7I</c:v>
                </c:pt>
                <c:pt idx="40">
                  <c:v>MYexYwr5Pz4</c:v>
                </c:pt>
                <c:pt idx="41">
                  <c:v>kuw3yQqhe8M</c:v>
                </c:pt>
                <c:pt idx="42">
                  <c:v>VY_77F8TXe8</c:v>
                </c:pt>
                <c:pt idx="43">
                  <c:v>UDByuFJ2nDg</c:v>
                </c:pt>
                <c:pt idx="44">
                  <c:v>mkz1zoo15zI</c:v>
                </c:pt>
                <c:pt idx="45">
                  <c:v>t8a8EFMAuSU</c:v>
                </c:pt>
                <c:pt idx="46">
                  <c:v>FvY3Q1pQ8m4</c:v>
                </c:pt>
                <c:pt idx="47">
                  <c:v>agKDPntMv-E</c:v>
                </c:pt>
                <c:pt idx="48">
                  <c:v>DJMyDoYkioY</c:v>
                </c:pt>
                <c:pt idx="49">
                  <c:v>OmLxYUOgTNs</c:v>
                </c:pt>
                <c:pt idx="50">
                  <c:v>22iCU_bsApA</c:v>
                </c:pt>
                <c:pt idx="51">
                  <c:v>zOLbPvwK7-Q</c:v>
                </c:pt>
                <c:pt idx="52">
                  <c:v>0ETrC_c14ms</c:v>
                </c:pt>
                <c:pt idx="53">
                  <c:v>mEAZB6QEJwQ</c:v>
                </c:pt>
                <c:pt idx="54">
                  <c:v>15uSD6tHi2I</c:v>
                </c:pt>
                <c:pt idx="55">
                  <c:v>qmDsgGKHBEo</c:v>
                </c:pt>
                <c:pt idx="56">
                  <c:v>9o-gcCwMOgA</c:v>
                </c:pt>
                <c:pt idx="57">
                  <c:v>QSFmuI-DAK4</c:v>
                </c:pt>
                <c:pt idx="58">
                  <c:v>sBC9r4HuKu0</c:v>
                </c:pt>
                <c:pt idx="59">
                  <c:v>DTg2FihPSso</c:v>
                </c:pt>
                <c:pt idx="60">
                  <c:v>kA66nAvEEII</c:v>
                </c:pt>
                <c:pt idx="61">
                  <c:v>4ShwEAGIu-I</c:v>
                </c:pt>
                <c:pt idx="62">
                  <c:v>5cKQHtO6wyk</c:v>
                </c:pt>
                <c:pt idx="63">
                  <c:v>5AGyFelwyk4</c:v>
                </c:pt>
                <c:pt idx="64">
                  <c:v>3AV1GuBI-0Q</c:v>
                </c:pt>
                <c:pt idx="65">
                  <c:v>hRnVb4z6Hw0</c:v>
                </c:pt>
                <c:pt idx="66">
                  <c:v>4qcLz8M7L7k</c:v>
                </c:pt>
                <c:pt idx="67">
                  <c:v>6lI67K54qgQ</c:v>
                </c:pt>
                <c:pt idx="68">
                  <c:v>FI3zMdqq4vE</c:v>
                </c:pt>
                <c:pt idx="69">
                  <c:v>3tYpfAPVEs0</c:v>
                </c:pt>
                <c:pt idx="70">
                  <c:v>JYmejM38vKs</c:v>
                </c:pt>
                <c:pt idx="71">
                  <c:v>2qzrjzN5ns0</c:v>
                </c:pt>
                <c:pt idx="72">
                  <c:v>behWkJPCkLI</c:v>
                </c:pt>
                <c:pt idx="73">
                  <c:v>RxvcH25WThg</c:v>
                </c:pt>
                <c:pt idx="74">
                  <c:v>q8DkyFH9jXI</c:v>
                </c:pt>
                <c:pt idx="75">
                  <c:v>RVl35mjfT2A</c:v>
                </c:pt>
                <c:pt idx="76">
                  <c:v>H2mNDaqOp3o</c:v>
                </c:pt>
                <c:pt idx="77">
                  <c:v>0mAS2Gxs08w</c:v>
                </c:pt>
                <c:pt idx="78">
                  <c:v>btE8mDfEF34</c:v>
                </c:pt>
                <c:pt idx="79">
                  <c:v>sfj3aX_ed7U</c:v>
                </c:pt>
                <c:pt idx="80">
                  <c:v>C0KnxhQMLBU</c:v>
                </c:pt>
              </c:strCache>
            </c:strRef>
          </c:cat>
          <c:val>
            <c:numRef>
              <c:f>ESPN!$F$2:$F$82</c:f>
              <c:numCache>
                <c:formatCode>General</c:formatCode>
                <c:ptCount val="81"/>
                <c:pt idx="0">
                  <c:v>277.45</c:v>
                </c:pt>
                <c:pt idx="1">
                  <c:v>290.17</c:v>
                </c:pt>
                <c:pt idx="2">
                  <c:v>369.31</c:v>
                </c:pt>
                <c:pt idx="3">
                  <c:v>500</c:v>
                </c:pt>
                <c:pt idx="4">
                  <c:v>1235.79</c:v>
                </c:pt>
                <c:pt idx="5">
                  <c:v>1262.04</c:v>
                </c:pt>
                <c:pt idx="6">
                  <c:v>1291.1399999999999</c:v>
                </c:pt>
                <c:pt idx="7">
                  <c:v>1444.99</c:v>
                </c:pt>
                <c:pt idx="8">
                  <c:v>1469.73</c:v>
                </c:pt>
                <c:pt idx="9">
                  <c:v>1495.83</c:v>
                </c:pt>
                <c:pt idx="10">
                  <c:v>1566.48</c:v>
                </c:pt>
                <c:pt idx="11">
                  <c:v>2034.46</c:v>
                </c:pt>
                <c:pt idx="12">
                  <c:v>2370.84</c:v>
                </c:pt>
                <c:pt idx="13">
                  <c:v>2498.2600000000002</c:v>
                </c:pt>
                <c:pt idx="14">
                  <c:v>2981.02</c:v>
                </c:pt>
                <c:pt idx="15">
                  <c:v>3105.94</c:v>
                </c:pt>
                <c:pt idx="16">
                  <c:v>3562.27</c:v>
                </c:pt>
                <c:pt idx="17">
                  <c:v>3707.74</c:v>
                </c:pt>
                <c:pt idx="18">
                  <c:v>3826.3500000000004</c:v>
                </c:pt>
                <c:pt idx="19">
                  <c:v>4357.04</c:v>
                </c:pt>
                <c:pt idx="20">
                  <c:v>4551.8</c:v>
                </c:pt>
                <c:pt idx="21">
                  <c:v>4879.91</c:v>
                </c:pt>
                <c:pt idx="22">
                  <c:v>5020</c:v>
                </c:pt>
                <c:pt idx="23">
                  <c:v>5021.91</c:v>
                </c:pt>
                <c:pt idx="24">
                  <c:v>5341.42</c:v>
                </c:pt>
                <c:pt idx="25">
                  <c:v>5355.79</c:v>
                </c:pt>
                <c:pt idx="26">
                  <c:v>5826.22</c:v>
                </c:pt>
                <c:pt idx="27">
                  <c:v>5893.45</c:v>
                </c:pt>
                <c:pt idx="28">
                  <c:v>5910.91</c:v>
                </c:pt>
                <c:pt idx="29">
                  <c:v>6178.24</c:v>
                </c:pt>
                <c:pt idx="30">
                  <c:v>6773.3099999999995</c:v>
                </c:pt>
                <c:pt idx="31">
                  <c:v>7337.15</c:v>
                </c:pt>
                <c:pt idx="32">
                  <c:v>7483.37</c:v>
                </c:pt>
                <c:pt idx="33">
                  <c:v>7983.22</c:v>
                </c:pt>
                <c:pt idx="34">
                  <c:v>8169.27</c:v>
                </c:pt>
                <c:pt idx="35">
                  <c:v>8286.0400000000009</c:v>
                </c:pt>
                <c:pt idx="36">
                  <c:v>8328.84</c:v>
                </c:pt>
                <c:pt idx="37">
                  <c:v>8781.880000000001</c:v>
                </c:pt>
                <c:pt idx="38">
                  <c:v>9337.6</c:v>
                </c:pt>
                <c:pt idx="39">
                  <c:v>9386.0400000000009</c:v>
                </c:pt>
                <c:pt idx="40">
                  <c:v>9415.34</c:v>
                </c:pt>
                <c:pt idx="41">
                  <c:v>9513.86</c:v>
                </c:pt>
                <c:pt idx="42">
                  <c:v>9526.2800000000007</c:v>
                </c:pt>
                <c:pt idx="43">
                  <c:v>9696.4500000000007</c:v>
                </c:pt>
                <c:pt idx="44">
                  <c:v>9745.99</c:v>
                </c:pt>
                <c:pt idx="45">
                  <c:v>9900.74</c:v>
                </c:pt>
                <c:pt idx="46">
                  <c:v>10199.369999999999</c:v>
                </c:pt>
                <c:pt idx="47">
                  <c:v>10291.91</c:v>
                </c:pt>
                <c:pt idx="48">
                  <c:v>10388.81</c:v>
                </c:pt>
                <c:pt idx="49">
                  <c:v>10481.42</c:v>
                </c:pt>
                <c:pt idx="50">
                  <c:v>10499.2</c:v>
                </c:pt>
                <c:pt idx="51">
                  <c:v>10847.34</c:v>
                </c:pt>
                <c:pt idx="52">
                  <c:v>10916.900000000001</c:v>
                </c:pt>
                <c:pt idx="53">
                  <c:v>10986.17</c:v>
                </c:pt>
                <c:pt idx="54">
                  <c:v>10995.02</c:v>
                </c:pt>
                <c:pt idx="55">
                  <c:v>11467.2</c:v>
                </c:pt>
                <c:pt idx="56">
                  <c:v>11790.14</c:v>
                </c:pt>
                <c:pt idx="57">
                  <c:v>12221.130000000001</c:v>
                </c:pt>
                <c:pt idx="58">
                  <c:v>12993.39</c:v>
                </c:pt>
                <c:pt idx="59">
                  <c:v>13454.85</c:v>
                </c:pt>
                <c:pt idx="60">
                  <c:v>13523.41</c:v>
                </c:pt>
                <c:pt idx="61">
                  <c:v>14627.19</c:v>
                </c:pt>
                <c:pt idx="62">
                  <c:v>14982.79</c:v>
                </c:pt>
                <c:pt idx="63">
                  <c:v>15141.86</c:v>
                </c:pt>
                <c:pt idx="64">
                  <c:v>15180.64</c:v>
                </c:pt>
                <c:pt idx="65">
                  <c:v>15550.94</c:v>
                </c:pt>
                <c:pt idx="66">
                  <c:v>15939.380000000001</c:v>
                </c:pt>
                <c:pt idx="67">
                  <c:v>17627.48</c:v>
                </c:pt>
                <c:pt idx="68">
                  <c:v>18204.95</c:v>
                </c:pt>
                <c:pt idx="69">
                  <c:v>19049.8</c:v>
                </c:pt>
                <c:pt idx="70">
                  <c:v>19369.2</c:v>
                </c:pt>
                <c:pt idx="71">
                  <c:v>20584.080000000002</c:v>
                </c:pt>
                <c:pt idx="72">
                  <c:v>20931.32</c:v>
                </c:pt>
                <c:pt idx="73">
                  <c:v>21106.53</c:v>
                </c:pt>
                <c:pt idx="74">
                  <c:v>21232.639999999999</c:v>
                </c:pt>
                <c:pt idx="75">
                  <c:v>21255.300000000003</c:v>
                </c:pt>
                <c:pt idx="76">
                  <c:v>22341.89</c:v>
                </c:pt>
                <c:pt idx="77">
                  <c:v>24202.720000000001</c:v>
                </c:pt>
                <c:pt idx="78">
                  <c:v>27587.27</c:v>
                </c:pt>
                <c:pt idx="79">
                  <c:v>30774.53</c:v>
                </c:pt>
                <c:pt idx="80">
                  <c:v>31257.7</c:v>
                </c:pt>
              </c:numCache>
            </c:numRef>
          </c:val>
          <c:smooth val="0"/>
          <c:extLst>
            <c:ext xmlns:c16="http://schemas.microsoft.com/office/drawing/2014/chart" uri="{C3380CC4-5D6E-409C-BE32-E72D297353CC}">
              <c16:uniqueId val="{00000000-E09A-455A-A77C-1D62C206EE8C}"/>
            </c:ext>
          </c:extLst>
        </c:ser>
        <c:dLbls>
          <c:showLegendKey val="0"/>
          <c:showVal val="0"/>
          <c:showCatName val="0"/>
          <c:showSerName val="0"/>
          <c:showPercent val="0"/>
          <c:showBubbleSize val="0"/>
        </c:dLbls>
        <c:smooth val="0"/>
        <c:axId val="230481936"/>
        <c:axId val="120412512"/>
      </c:lineChart>
      <c:catAx>
        <c:axId val="2304819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20412512"/>
        <c:crosses val="autoZero"/>
        <c:auto val="1"/>
        <c:lblAlgn val="ctr"/>
        <c:lblOffset val="100"/>
        <c:noMultiLvlLbl val="0"/>
      </c:catAx>
      <c:valAx>
        <c:axId val="1204125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3048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The Tonight Show Starring Jimmy</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'The Tonight Show Starring Jimmy'!$G$1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'The Tonight Show Starring Jimmy'!$B$2:$B$70</c:f>
              <c:strCache>
                <c:ptCount val="69"/>
                <c:pt idx="0">
                  <c:v>KMTJrFPie6w</c:v>
                </c:pt>
                <c:pt idx="1">
                  <c:v>2v34qDKvLqM</c:v>
                </c:pt>
                <c:pt idx="2">
                  <c:v>NeH_wFJ8lZc</c:v>
                </c:pt>
                <c:pt idx="3">
                  <c:v>4FgV0yBZG6E</c:v>
                </c:pt>
                <c:pt idx="4">
                  <c:v>EOmcGbXsRM8</c:v>
                </c:pt>
                <c:pt idx="5">
                  <c:v>133w0dT64A0</c:v>
                </c:pt>
                <c:pt idx="6">
                  <c:v>txHbh2PAeV4</c:v>
                </c:pt>
                <c:pt idx="7">
                  <c:v>fAWQ7qPsS3Y</c:v>
                </c:pt>
                <c:pt idx="8">
                  <c:v>ETabBP9tUD4</c:v>
                </c:pt>
                <c:pt idx="9">
                  <c:v>9VH4yQrU_SY</c:v>
                </c:pt>
                <c:pt idx="10">
                  <c:v>Ub53c95Soqk</c:v>
                </c:pt>
                <c:pt idx="11">
                  <c:v>tr7I4vokl78</c:v>
                </c:pt>
                <c:pt idx="12">
                  <c:v>FPHrWxxw9Is</c:v>
                </c:pt>
                <c:pt idx="13">
                  <c:v>lHNmUUi6LzM</c:v>
                </c:pt>
                <c:pt idx="14">
                  <c:v>aHuIyhO7dtw</c:v>
                </c:pt>
                <c:pt idx="15">
                  <c:v>kn4kBibdlWA</c:v>
                </c:pt>
                <c:pt idx="16">
                  <c:v>hjZJaf6FbOw</c:v>
                </c:pt>
                <c:pt idx="17">
                  <c:v>V_jU_ssWvc4</c:v>
                </c:pt>
                <c:pt idx="18">
                  <c:v>EajOkkJ80uc</c:v>
                </c:pt>
                <c:pt idx="19">
                  <c:v>ebHbB2eDz1g</c:v>
                </c:pt>
                <c:pt idx="20">
                  <c:v>GIRJck1pVRA</c:v>
                </c:pt>
                <c:pt idx="21">
                  <c:v>bwlEaGiO9Zw</c:v>
                </c:pt>
                <c:pt idx="22">
                  <c:v>Ox-DSihhpBM</c:v>
                </c:pt>
                <c:pt idx="23">
                  <c:v>pgkaAzDMEYA</c:v>
                </c:pt>
                <c:pt idx="24">
                  <c:v>expKmfdoo28</c:v>
                </c:pt>
                <c:pt idx="25">
                  <c:v>efve8-mhdVg</c:v>
                </c:pt>
                <c:pt idx="26">
                  <c:v>PdWe5ULGy_s</c:v>
                </c:pt>
                <c:pt idx="27">
                  <c:v>IJlXXvSFyUU</c:v>
                </c:pt>
                <c:pt idx="28">
                  <c:v>Fh3zmz7Ravw</c:v>
                </c:pt>
                <c:pt idx="29">
                  <c:v>yzJtC835sio</c:v>
                </c:pt>
                <c:pt idx="30">
                  <c:v>04aPsalAZQI</c:v>
                </c:pt>
                <c:pt idx="31">
                  <c:v>NkgW3SLLZgU</c:v>
                </c:pt>
                <c:pt idx="32">
                  <c:v>yko-YmuDm7E</c:v>
                </c:pt>
                <c:pt idx="33">
                  <c:v>0-yiRIWkhLo</c:v>
                </c:pt>
                <c:pt idx="34">
                  <c:v>wA6_Z2X-ut8</c:v>
                </c:pt>
                <c:pt idx="35">
                  <c:v>tUg-WLRdRv0</c:v>
                </c:pt>
                <c:pt idx="36">
                  <c:v>SDGHRQyZKes</c:v>
                </c:pt>
                <c:pt idx="37">
                  <c:v>af6L1jBZGYA</c:v>
                </c:pt>
                <c:pt idx="38">
                  <c:v>e9NOwaiXqqA</c:v>
                </c:pt>
                <c:pt idx="39">
                  <c:v>czBa9nbvGNA</c:v>
                </c:pt>
                <c:pt idx="40">
                  <c:v>8LPVjHxXvJM</c:v>
                </c:pt>
                <c:pt idx="41">
                  <c:v>kATuE1S5qk0</c:v>
                </c:pt>
                <c:pt idx="42">
                  <c:v>MjSZs_uOWxg</c:v>
                </c:pt>
                <c:pt idx="43">
                  <c:v>00mdcc9o28A</c:v>
                </c:pt>
                <c:pt idx="44">
                  <c:v>tPtMP_NAMz0</c:v>
                </c:pt>
                <c:pt idx="45">
                  <c:v>aPrpWFl2eik</c:v>
                </c:pt>
                <c:pt idx="46">
                  <c:v>A9R5tJPbcKI</c:v>
                </c:pt>
                <c:pt idx="47">
                  <c:v>lq0WUudJiSM</c:v>
                </c:pt>
                <c:pt idx="48">
                  <c:v>48pP0WFjuOE</c:v>
                </c:pt>
                <c:pt idx="49">
                  <c:v>XKrV_JqZX1Q</c:v>
                </c:pt>
                <c:pt idx="50">
                  <c:v>xNvlaa5-vtI</c:v>
                </c:pt>
                <c:pt idx="51">
                  <c:v>t1Liix4gi7k</c:v>
                </c:pt>
                <c:pt idx="52">
                  <c:v>89PKbJ2NAqc</c:v>
                </c:pt>
                <c:pt idx="53">
                  <c:v>R9YYmoJjBxI</c:v>
                </c:pt>
                <c:pt idx="54">
                  <c:v>2c9fXDI2EYE</c:v>
                </c:pt>
                <c:pt idx="55">
                  <c:v>7Nv1KoqM6vc</c:v>
                </c:pt>
                <c:pt idx="56">
                  <c:v>nE_TyW-7F4Q</c:v>
                </c:pt>
                <c:pt idx="57">
                  <c:v>j1v2A5pyGlY</c:v>
                </c:pt>
                <c:pt idx="58">
                  <c:v>54z8jWNM0bE</c:v>
                </c:pt>
                <c:pt idx="59">
                  <c:v>tUBLW5bCqfM</c:v>
                </c:pt>
                <c:pt idx="60">
                  <c:v>aGl-1nwahCA</c:v>
                </c:pt>
                <c:pt idx="61">
                  <c:v>P6K9Y6FWo74</c:v>
                </c:pt>
                <c:pt idx="62">
                  <c:v>kD-_iyS95AQ</c:v>
                </c:pt>
                <c:pt idx="63">
                  <c:v>gjXrm2Q-te4</c:v>
                </c:pt>
                <c:pt idx="64">
                  <c:v>Qx54quy9tDQ</c:v>
                </c:pt>
                <c:pt idx="65">
                  <c:v>mRo6MnXObuE</c:v>
                </c:pt>
                <c:pt idx="66">
                  <c:v>L3ymBk6Vb04</c:v>
                </c:pt>
                <c:pt idx="67">
                  <c:v>m6lY1GXTu5M</c:v>
                </c:pt>
                <c:pt idx="68">
                  <c:v>NaY91YjVbEM</c:v>
                </c:pt>
              </c:strCache>
            </c:strRef>
          </c:cat>
          <c:val>
            <c:numRef>
              <c:f>'The Tonight Show Starring Jimmy'!$G$2:$G$70</c:f>
              <c:numCache>
                <c:formatCode>General</c:formatCode>
                <c:ptCount val="69"/>
                <c:pt idx="0">
                  <c:v>2024.32</c:v>
                </c:pt>
                <c:pt idx="1">
                  <c:v>2587.3900000000003</c:v>
                </c:pt>
                <c:pt idx="2">
                  <c:v>2603.88</c:v>
                </c:pt>
                <c:pt idx="3">
                  <c:v>2693.44</c:v>
                </c:pt>
                <c:pt idx="4">
                  <c:v>3049.25</c:v>
                </c:pt>
                <c:pt idx="5">
                  <c:v>3429.41</c:v>
                </c:pt>
                <c:pt idx="6">
                  <c:v>3435.74</c:v>
                </c:pt>
                <c:pt idx="7">
                  <c:v>3519.77</c:v>
                </c:pt>
                <c:pt idx="8">
                  <c:v>4133.67</c:v>
                </c:pt>
                <c:pt idx="9">
                  <c:v>4652.79</c:v>
                </c:pt>
                <c:pt idx="10">
                  <c:v>4791.42</c:v>
                </c:pt>
                <c:pt idx="11">
                  <c:v>4881.8600000000006</c:v>
                </c:pt>
                <c:pt idx="12">
                  <c:v>4962</c:v>
                </c:pt>
                <c:pt idx="13">
                  <c:v>4982.4400000000005</c:v>
                </c:pt>
                <c:pt idx="14">
                  <c:v>5033.67</c:v>
                </c:pt>
                <c:pt idx="15">
                  <c:v>6793.73</c:v>
                </c:pt>
                <c:pt idx="16">
                  <c:v>6869.3</c:v>
                </c:pt>
                <c:pt idx="17">
                  <c:v>6870.41</c:v>
                </c:pt>
                <c:pt idx="18">
                  <c:v>7301.96</c:v>
                </c:pt>
                <c:pt idx="19">
                  <c:v>7387.47</c:v>
                </c:pt>
                <c:pt idx="20">
                  <c:v>7613.22</c:v>
                </c:pt>
                <c:pt idx="21">
                  <c:v>7672.92</c:v>
                </c:pt>
                <c:pt idx="22">
                  <c:v>8177.99</c:v>
                </c:pt>
                <c:pt idx="23">
                  <c:v>8224.35</c:v>
                </c:pt>
                <c:pt idx="24">
                  <c:v>8412.5400000000009</c:v>
                </c:pt>
                <c:pt idx="25">
                  <c:v>9132.630000000001</c:v>
                </c:pt>
                <c:pt idx="26">
                  <c:v>9623.4</c:v>
                </c:pt>
                <c:pt idx="27">
                  <c:v>9860.119999999999</c:v>
                </c:pt>
                <c:pt idx="28">
                  <c:v>10972.52</c:v>
                </c:pt>
                <c:pt idx="29">
                  <c:v>11098.6</c:v>
                </c:pt>
                <c:pt idx="30">
                  <c:v>11768.45</c:v>
                </c:pt>
                <c:pt idx="31">
                  <c:v>12051.57</c:v>
                </c:pt>
                <c:pt idx="32">
                  <c:v>12351.56</c:v>
                </c:pt>
                <c:pt idx="33">
                  <c:v>12582.04</c:v>
                </c:pt>
                <c:pt idx="34">
                  <c:v>13599.15</c:v>
                </c:pt>
                <c:pt idx="35">
                  <c:v>13877.61</c:v>
                </c:pt>
                <c:pt idx="36">
                  <c:v>13962.2</c:v>
                </c:pt>
                <c:pt idx="37">
                  <c:v>14338.1</c:v>
                </c:pt>
                <c:pt idx="38">
                  <c:v>16289.36</c:v>
                </c:pt>
                <c:pt idx="39">
                  <c:v>18019.46</c:v>
                </c:pt>
                <c:pt idx="40">
                  <c:v>18251.440000000002</c:v>
                </c:pt>
                <c:pt idx="41">
                  <c:v>18393.53</c:v>
                </c:pt>
                <c:pt idx="42">
                  <c:v>18588.940000000002</c:v>
                </c:pt>
                <c:pt idx="43">
                  <c:v>19655.34</c:v>
                </c:pt>
                <c:pt idx="44">
                  <c:v>19822.830000000002</c:v>
                </c:pt>
                <c:pt idx="45">
                  <c:v>19920.27</c:v>
                </c:pt>
                <c:pt idx="46">
                  <c:v>21035.15</c:v>
                </c:pt>
                <c:pt idx="47">
                  <c:v>23536.91</c:v>
                </c:pt>
                <c:pt idx="48">
                  <c:v>25477.200000000001</c:v>
                </c:pt>
                <c:pt idx="49">
                  <c:v>26865.050000000003</c:v>
                </c:pt>
                <c:pt idx="50">
                  <c:v>29466.1</c:v>
                </c:pt>
                <c:pt idx="51">
                  <c:v>30307.040000000001</c:v>
                </c:pt>
                <c:pt idx="52">
                  <c:v>34291.589999999997</c:v>
                </c:pt>
                <c:pt idx="53">
                  <c:v>34608.199999999997</c:v>
                </c:pt>
                <c:pt idx="54">
                  <c:v>35471.39</c:v>
                </c:pt>
                <c:pt idx="55">
                  <c:v>38913.300000000003</c:v>
                </c:pt>
                <c:pt idx="56">
                  <c:v>44433.43</c:v>
                </c:pt>
                <c:pt idx="57">
                  <c:v>50445.630000000005</c:v>
                </c:pt>
                <c:pt idx="58">
                  <c:v>52057.95</c:v>
                </c:pt>
                <c:pt idx="59">
                  <c:v>56724.66</c:v>
                </c:pt>
                <c:pt idx="60">
                  <c:v>56900.56</c:v>
                </c:pt>
                <c:pt idx="61">
                  <c:v>59316.03</c:v>
                </c:pt>
                <c:pt idx="62">
                  <c:v>76955.05</c:v>
                </c:pt>
                <c:pt idx="63">
                  <c:v>77878.929999999993</c:v>
                </c:pt>
                <c:pt idx="64">
                  <c:v>103846.83</c:v>
                </c:pt>
                <c:pt idx="65">
                  <c:v>107388.1</c:v>
                </c:pt>
                <c:pt idx="66">
                  <c:v>159851.39000000001</c:v>
                </c:pt>
                <c:pt idx="67">
                  <c:v>182059.71</c:v>
                </c:pt>
                <c:pt idx="68">
                  <c:v>352318.63</c:v>
                </c:pt>
              </c:numCache>
            </c:numRef>
          </c:val>
          <c:smooth val="0"/>
          <c:extLst>
            <c:ext xmlns:c16="http://schemas.microsoft.com/office/drawing/2014/chart" uri="{C3380CC4-5D6E-409C-BE32-E72D297353CC}">
              <c16:uniqueId val="{00000000-D2CD-4334-9A50-44195ACBFDA4}"/>
            </c:ext>
          </c:extLst>
        </c:ser>
        <c:dLbls>
          <c:showLegendKey val="0"/>
          <c:showVal val="0"/>
          <c:showCatName val="0"/>
          <c:showSerName val="0"/>
          <c:showPercent val="0"/>
          <c:showBubbleSize val="0"/>
        </c:dLbls>
        <c:smooth val="0"/>
        <c:axId val="430589343"/>
        <c:axId val="2021672479"/>
      </c:lineChart>
      <c:catAx>
        <c:axId val="43058934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021672479"/>
        <c:crosses val="autoZero"/>
        <c:auto val="1"/>
        <c:lblAlgn val="ctr"/>
        <c:lblOffset val="100"/>
        <c:noMultiLvlLbl val="0"/>
      </c:catAx>
      <c:valAx>
        <c:axId val="20216724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430589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sz="1800" b="1" i="0" baseline="0" dirty="0">
                <a:effectLst>
                  <a:outerShdw blurRad="50800" dist="38100" dir="5400000" algn="t" rotWithShape="0">
                    <a:srgbClr val="000000">
                      <a:alpha val="40000"/>
                    </a:srgbClr>
                  </a:outerShdw>
                </a:effectLst>
              </a:rPr>
              <a:t>The Tonight Show Starring Jimmy</a:t>
            </a:r>
            <a:r>
              <a:rPr lang="zh-CN" altLang="zh-CN" sz="1800" b="1" i="0" baseline="0" dirty="0">
                <a:effectLst>
                  <a:outerShdw blurRad="50800" dist="38100" dir="5400000" algn="t" rotWithShape="0">
                    <a:srgbClr val="000000">
                      <a:alpha val="40000"/>
                    </a:srgbClr>
                  </a:outerShdw>
                </a:effectLst>
              </a:rPr>
              <a:t>频道单个视频互动力指数分布</a:t>
            </a:r>
            <a:r>
              <a:rPr lang="zh-CN" altLang="en-US" sz="1800" b="1" i="0" baseline="0" dirty="0">
                <a:effectLst>
                  <a:outerShdw blurRad="50800" dist="38100" dir="5400000" algn="t" rotWithShape="0">
                    <a:srgbClr val="000000">
                      <a:alpha val="40000"/>
                    </a:srgbClr>
                  </a:outerShdw>
                </a:effectLst>
              </a:rPr>
              <a:t>（排除突变值）</a:t>
            </a:r>
            <a:endParaRPr lang="zh-CN" altLang="zh-CN"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'The Tonight Show Starring Jimmy'!$G$1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'The Tonight Show Starring Jimmy'!$B$2:$B$69</c:f>
              <c:strCache>
                <c:ptCount val="68"/>
                <c:pt idx="0">
                  <c:v>KMTJrFPie6w</c:v>
                </c:pt>
                <c:pt idx="1">
                  <c:v>2v34qDKvLqM</c:v>
                </c:pt>
                <c:pt idx="2">
                  <c:v>NeH_wFJ8lZc</c:v>
                </c:pt>
                <c:pt idx="3">
                  <c:v>4FgV0yBZG6E</c:v>
                </c:pt>
                <c:pt idx="4">
                  <c:v>EOmcGbXsRM8</c:v>
                </c:pt>
                <c:pt idx="5">
                  <c:v>133w0dT64A0</c:v>
                </c:pt>
                <c:pt idx="6">
                  <c:v>txHbh2PAeV4</c:v>
                </c:pt>
                <c:pt idx="7">
                  <c:v>fAWQ7qPsS3Y</c:v>
                </c:pt>
                <c:pt idx="8">
                  <c:v>ETabBP9tUD4</c:v>
                </c:pt>
                <c:pt idx="9">
                  <c:v>9VH4yQrU_SY</c:v>
                </c:pt>
                <c:pt idx="10">
                  <c:v>Ub53c95Soqk</c:v>
                </c:pt>
                <c:pt idx="11">
                  <c:v>tr7I4vokl78</c:v>
                </c:pt>
                <c:pt idx="12">
                  <c:v>FPHrWxxw9Is</c:v>
                </c:pt>
                <c:pt idx="13">
                  <c:v>lHNmUUi6LzM</c:v>
                </c:pt>
                <c:pt idx="14">
                  <c:v>aHuIyhO7dtw</c:v>
                </c:pt>
                <c:pt idx="15">
                  <c:v>kn4kBibdlWA</c:v>
                </c:pt>
                <c:pt idx="16">
                  <c:v>hjZJaf6FbOw</c:v>
                </c:pt>
                <c:pt idx="17">
                  <c:v>V_jU_ssWvc4</c:v>
                </c:pt>
                <c:pt idx="18">
                  <c:v>EajOkkJ80uc</c:v>
                </c:pt>
                <c:pt idx="19">
                  <c:v>ebHbB2eDz1g</c:v>
                </c:pt>
                <c:pt idx="20">
                  <c:v>GIRJck1pVRA</c:v>
                </c:pt>
                <c:pt idx="21">
                  <c:v>bwlEaGiO9Zw</c:v>
                </c:pt>
                <c:pt idx="22">
                  <c:v>Ox-DSihhpBM</c:v>
                </c:pt>
                <c:pt idx="23">
                  <c:v>pgkaAzDMEYA</c:v>
                </c:pt>
                <c:pt idx="24">
                  <c:v>expKmfdoo28</c:v>
                </c:pt>
                <c:pt idx="25">
                  <c:v>efve8-mhdVg</c:v>
                </c:pt>
                <c:pt idx="26">
                  <c:v>PdWe5ULGy_s</c:v>
                </c:pt>
                <c:pt idx="27">
                  <c:v>IJlXXvSFyUU</c:v>
                </c:pt>
                <c:pt idx="28">
                  <c:v>Fh3zmz7Ravw</c:v>
                </c:pt>
                <c:pt idx="29">
                  <c:v>yzJtC835sio</c:v>
                </c:pt>
                <c:pt idx="30">
                  <c:v>04aPsalAZQI</c:v>
                </c:pt>
                <c:pt idx="31">
                  <c:v>NkgW3SLLZgU</c:v>
                </c:pt>
                <c:pt idx="32">
                  <c:v>yko-YmuDm7E</c:v>
                </c:pt>
                <c:pt idx="33">
                  <c:v>0-yiRIWkhLo</c:v>
                </c:pt>
                <c:pt idx="34">
                  <c:v>wA6_Z2X-ut8</c:v>
                </c:pt>
                <c:pt idx="35">
                  <c:v>tUg-WLRdRv0</c:v>
                </c:pt>
                <c:pt idx="36">
                  <c:v>SDGHRQyZKes</c:v>
                </c:pt>
                <c:pt idx="37">
                  <c:v>af6L1jBZGYA</c:v>
                </c:pt>
                <c:pt idx="38">
                  <c:v>e9NOwaiXqqA</c:v>
                </c:pt>
                <c:pt idx="39">
                  <c:v>czBa9nbvGNA</c:v>
                </c:pt>
                <c:pt idx="40">
                  <c:v>8LPVjHxXvJM</c:v>
                </c:pt>
                <c:pt idx="41">
                  <c:v>kATuE1S5qk0</c:v>
                </c:pt>
                <c:pt idx="42">
                  <c:v>MjSZs_uOWxg</c:v>
                </c:pt>
                <c:pt idx="43">
                  <c:v>00mdcc9o28A</c:v>
                </c:pt>
                <c:pt idx="44">
                  <c:v>tPtMP_NAMz0</c:v>
                </c:pt>
                <c:pt idx="45">
                  <c:v>aPrpWFl2eik</c:v>
                </c:pt>
                <c:pt idx="46">
                  <c:v>A9R5tJPbcKI</c:v>
                </c:pt>
                <c:pt idx="47">
                  <c:v>lq0WUudJiSM</c:v>
                </c:pt>
                <c:pt idx="48">
                  <c:v>48pP0WFjuOE</c:v>
                </c:pt>
                <c:pt idx="49">
                  <c:v>XKrV_JqZX1Q</c:v>
                </c:pt>
                <c:pt idx="50">
                  <c:v>xNvlaa5-vtI</c:v>
                </c:pt>
                <c:pt idx="51">
                  <c:v>t1Liix4gi7k</c:v>
                </c:pt>
                <c:pt idx="52">
                  <c:v>89PKbJ2NAqc</c:v>
                </c:pt>
                <c:pt idx="53">
                  <c:v>R9YYmoJjBxI</c:v>
                </c:pt>
                <c:pt idx="54">
                  <c:v>2c9fXDI2EYE</c:v>
                </c:pt>
                <c:pt idx="55">
                  <c:v>7Nv1KoqM6vc</c:v>
                </c:pt>
                <c:pt idx="56">
                  <c:v>nE_TyW-7F4Q</c:v>
                </c:pt>
                <c:pt idx="57">
                  <c:v>j1v2A5pyGlY</c:v>
                </c:pt>
                <c:pt idx="58">
                  <c:v>54z8jWNM0bE</c:v>
                </c:pt>
                <c:pt idx="59">
                  <c:v>tUBLW5bCqfM</c:v>
                </c:pt>
                <c:pt idx="60">
                  <c:v>aGl-1nwahCA</c:v>
                </c:pt>
                <c:pt idx="61">
                  <c:v>P6K9Y6FWo74</c:v>
                </c:pt>
                <c:pt idx="62">
                  <c:v>kD-_iyS95AQ</c:v>
                </c:pt>
                <c:pt idx="63">
                  <c:v>gjXrm2Q-te4</c:v>
                </c:pt>
                <c:pt idx="64">
                  <c:v>Qx54quy9tDQ</c:v>
                </c:pt>
                <c:pt idx="65">
                  <c:v>mRo6MnXObuE</c:v>
                </c:pt>
                <c:pt idx="66">
                  <c:v>L3ymBk6Vb04</c:v>
                </c:pt>
                <c:pt idx="67">
                  <c:v>m6lY1GXTu5M</c:v>
                </c:pt>
              </c:strCache>
            </c:strRef>
          </c:cat>
          <c:val>
            <c:numRef>
              <c:f>'The Tonight Show Starring Jimmy'!$G$2:$G$69</c:f>
              <c:numCache>
                <c:formatCode>General</c:formatCode>
                <c:ptCount val="68"/>
                <c:pt idx="0">
                  <c:v>2024.32</c:v>
                </c:pt>
                <c:pt idx="1">
                  <c:v>2587.3900000000003</c:v>
                </c:pt>
                <c:pt idx="2">
                  <c:v>2603.88</c:v>
                </c:pt>
                <c:pt idx="3">
                  <c:v>2693.44</c:v>
                </c:pt>
                <c:pt idx="4">
                  <c:v>3049.25</c:v>
                </c:pt>
                <c:pt idx="5">
                  <c:v>3429.41</c:v>
                </c:pt>
                <c:pt idx="6">
                  <c:v>3435.74</c:v>
                </c:pt>
                <c:pt idx="7">
                  <c:v>3519.77</c:v>
                </c:pt>
                <c:pt idx="8">
                  <c:v>4133.67</c:v>
                </c:pt>
                <c:pt idx="9">
                  <c:v>4652.79</c:v>
                </c:pt>
                <c:pt idx="10">
                  <c:v>4791.42</c:v>
                </c:pt>
                <c:pt idx="11">
                  <c:v>4881.8600000000006</c:v>
                </c:pt>
                <c:pt idx="12">
                  <c:v>4962</c:v>
                </c:pt>
                <c:pt idx="13">
                  <c:v>4982.4400000000005</c:v>
                </c:pt>
                <c:pt idx="14">
                  <c:v>5033.67</c:v>
                </c:pt>
                <c:pt idx="15">
                  <c:v>6793.73</c:v>
                </c:pt>
                <c:pt idx="16">
                  <c:v>6869.3</c:v>
                </c:pt>
                <c:pt idx="17">
                  <c:v>6870.41</c:v>
                </c:pt>
                <c:pt idx="18">
                  <c:v>7301.96</c:v>
                </c:pt>
                <c:pt idx="19">
                  <c:v>7387.47</c:v>
                </c:pt>
                <c:pt idx="20">
                  <c:v>7613.22</c:v>
                </c:pt>
                <c:pt idx="21">
                  <c:v>7672.92</c:v>
                </c:pt>
                <c:pt idx="22">
                  <c:v>8177.99</c:v>
                </c:pt>
                <c:pt idx="23">
                  <c:v>8224.35</c:v>
                </c:pt>
                <c:pt idx="24">
                  <c:v>8412.5400000000009</c:v>
                </c:pt>
                <c:pt idx="25">
                  <c:v>9132.630000000001</c:v>
                </c:pt>
                <c:pt idx="26">
                  <c:v>9623.4</c:v>
                </c:pt>
                <c:pt idx="27">
                  <c:v>9860.119999999999</c:v>
                </c:pt>
                <c:pt idx="28">
                  <c:v>10972.52</c:v>
                </c:pt>
                <c:pt idx="29">
                  <c:v>11098.6</c:v>
                </c:pt>
                <c:pt idx="30">
                  <c:v>11768.45</c:v>
                </c:pt>
                <c:pt idx="31">
                  <c:v>12051.57</c:v>
                </c:pt>
                <c:pt idx="32">
                  <c:v>12351.56</c:v>
                </c:pt>
                <c:pt idx="33">
                  <c:v>12582.04</c:v>
                </c:pt>
                <c:pt idx="34">
                  <c:v>13599.15</c:v>
                </c:pt>
                <c:pt idx="35">
                  <c:v>13877.61</c:v>
                </c:pt>
                <c:pt idx="36">
                  <c:v>13962.2</c:v>
                </c:pt>
                <c:pt idx="37">
                  <c:v>14338.1</c:v>
                </c:pt>
                <c:pt idx="38">
                  <c:v>16289.36</c:v>
                </c:pt>
                <c:pt idx="39">
                  <c:v>18019.46</c:v>
                </c:pt>
                <c:pt idx="40">
                  <c:v>18251.440000000002</c:v>
                </c:pt>
                <c:pt idx="41">
                  <c:v>18393.53</c:v>
                </c:pt>
                <c:pt idx="42">
                  <c:v>18588.940000000002</c:v>
                </c:pt>
                <c:pt idx="43">
                  <c:v>19655.34</c:v>
                </c:pt>
                <c:pt idx="44">
                  <c:v>19822.830000000002</c:v>
                </c:pt>
                <c:pt idx="45">
                  <c:v>19920.27</c:v>
                </c:pt>
                <c:pt idx="46">
                  <c:v>21035.15</c:v>
                </c:pt>
                <c:pt idx="47">
                  <c:v>23536.91</c:v>
                </c:pt>
                <c:pt idx="48">
                  <c:v>25477.200000000001</c:v>
                </c:pt>
                <c:pt idx="49">
                  <c:v>26865.050000000003</c:v>
                </c:pt>
                <c:pt idx="50">
                  <c:v>29466.1</c:v>
                </c:pt>
                <c:pt idx="51">
                  <c:v>30307.040000000001</c:v>
                </c:pt>
                <c:pt idx="52">
                  <c:v>34291.589999999997</c:v>
                </c:pt>
                <c:pt idx="53">
                  <c:v>34608.199999999997</c:v>
                </c:pt>
                <c:pt idx="54">
                  <c:v>35471.39</c:v>
                </c:pt>
                <c:pt idx="55">
                  <c:v>38913.300000000003</c:v>
                </c:pt>
                <c:pt idx="56">
                  <c:v>44433.43</c:v>
                </c:pt>
                <c:pt idx="57">
                  <c:v>50445.630000000005</c:v>
                </c:pt>
                <c:pt idx="58">
                  <c:v>52057.95</c:v>
                </c:pt>
                <c:pt idx="59">
                  <c:v>56724.66</c:v>
                </c:pt>
                <c:pt idx="60">
                  <c:v>56900.56</c:v>
                </c:pt>
                <c:pt idx="61">
                  <c:v>59316.03</c:v>
                </c:pt>
                <c:pt idx="62">
                  <c:v>76955.05</c:v>
                </c:pt>
                <c:pt idx="63">
                  <c:v>77878.929999999993</c:v>
                </c:pt>
                <c:pt idx="64">
                  <c:v>103846.83</c:v>
                </c:pt>
                <c:pt idx="65">
                  <c:v>107388.1</c:v>
                </c:pt>
                <c:pt idx="66">
                  <c:v>159851.39000000001</c:v>
                </c:pt>
                <c:pt idx="67">
                  <c:v>182059.71</c:v>
                </c:pt>
              </c:numCache>
            </c:numRef>
          </c:val>
          <c:smooth val="0"/>
          <c:extLst>
            <c:ext xmlns:c16="http://schemas.microsoft.com/office/drawing/2014/chart" uri="{C3380CC4-5D6E-409C-BE32-E72D297353CC}">
              <c16:uniqueId val="{00000000-389C-441C-AD5A-3640495C6FAF}"/>
            </c:ext>
          </c:extLst>
        </c:ser>
        <c:dLbls>
          <c:showLegendKey val="0"/>
          <c:showVal val="0"/>
          <c:showCatName val="0"/>
          <c:showSerName val="0"/>
          <c:showPercent val="0"/>
          <c:showBubbleSize val="0"/>
        </c:dLbls>
        <c:smooth val="0"/>
        <c:axId val="117640112"/>
        <c:axId val="26192224"/>
      </c:lineChart>
      <c:catAx>
        <c:axId val="11764011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6192224"/>
        <c:crosses val="autoZero"/>
        <c:auto val="1"/>
        <c:lblAlgn val="ctr"/>
        <c:lblOffset val="100"/>
        <c:noMultiLvlLbl val="0"/>
      </c:catAx>
      <c:valAx>
        <c:axId val="261922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17640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a:t>Jimmy Kimmel Live</a:t>
            </a:r>
            <a:r>
              <a:rPr lang="zh-CN" altLang="en-US" dirty="0"/>
              <a:t>频道单个视频互动力指数分布</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'Jimmy Kimmel Live'!$G$1</c:f>
              <c:strCache>
                <c:ptCount val="1"/>
                <c:pt idx="0">
                  <c:v>互动力指数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'Jimmy Kimmel Live'!$B$2:$B$71</c:f>
              <c:strCache>
                <c:ptCount val="69"/>
                <c:pt idx="0">
                  <c:v>pQXwQVaQmGk</c:v>
                </c:pt>
                <c:pt idx="1">
                  <c:v>UB1cGaIW81I</c:v>
                </c:pt>
                <c:pt idx="2">
                  <c:v>5RjEaUqucbw</c:v>
                </c:pt>
                <c:pt idx="3">
                  <c:v>HQ9rgYcEstM</c:v>
                </c:pt>
                <c:pt idx="4">
                  <c:v>dgcr3mCsqBE</c:v>
                </c:pt>
                <c:pt idx="5">
                  <c:v>XJBvP-NZJ9U</c:v>
                </c:pt>
                <c:pt idx="6">
                  <c:v>4RYZEOZqWGk</c:v>
                </c:pt>
                <c:pt idx="7">
                  <c:v>gfmXCAwBkCE</c:v>
                </c:pt>
                <c:pt idx="8">
                  <c:v>1QR-GsZkE3E</c:v>
                </c:pt>
                <c:pt idx="9">
                  <c:v>Ho8Q_ebYgZc</c:v>
                </c:pt>
                <c:pt idx="10">
                  <c:v>gB_7KBTfaw8</c:v>
                </c:pt>
                <c:pt idx="11">
                  <c:v>NtN98IkKxmk</c:v>
                </c:pt>
                <c:pt idx="12">
                  <c:v>xkgcvfbzuqo</c:v>
                </c:pt>
                <c:pt idx="13">
                  <c:v>KXRYlfjlFLk</c:v>
                </c:pt>
                <c:pt idx="14">
                  <c:v>F0ZdMq0n8-Y</c:v>
                </c:pt>
                <c:pt idx="15">
                  <c:v>Su6KVN33Bew</c:v>
                </c:pt>
                <c:pt idx="16">
                  <c:v>fOsphXJvaUE</c:v>
                </c:pt>
                <c:pt idx="17">
                  <c:v>PT2fxswWSpQ</c:v>
                </c:pt>
                <c:pt idx="18">
                  <c:v>2iC9IGKIP50</c:v>
                </c:pt>
                <c:pt idx="19">
                  <c:v>X6h2BE8-w0M</c:v>
                </c:pt>
                <c:pt idx="20">
                  <c:v>9mwM1VB9qs0</c:v>
                </c:pt>
                <c:pt idx="21">
                  <c:v>cN26ESa3IQk</c:v>
                </c:pt>
                <c:pt idx="22">
                  <c:v>dyUJN3skBlU</c:v>
                </c:pt>
                <c:pt idx="23">
                  <c:v>jibff9m0SjQ</c:v>
                </c:pt>
                <c:pt idx="24">
                  <c:v>ZUFRInhV4YE</c:v>
                </c:pt>
                <c:pt idx="25">
                  <c:v>W7SZmMW6Ow0</c:v>
                </c:pt>
                <c:pt idx="26">
                  <c:v>raxxoc_JULA</c:v>
                </c:pt>
                <c:pt idx="27">
                  <c:v>Kz7R1i2zFpk</c:v>
                </c:pt>
                <c:pt idx="28">
                  <c:v>FvBcYkY7ZGo</c:v>
                </c:pt>
                <c:pt idx="29">
                  <c:v>Lx_rI8ACqsc</c:v>
                </c:pt>
                <c:pt idx="30">
                  <c:v>sqVuypJD7zo</c:v>
                </c:pt>
                <c:pt idx="31">
                  <c:v>pGgTkFKfLXE</c:v>
                </c:pt>
                <c:pt idx="32">
                  <c:v>CmO2143BzYA</c:v>
                </c:pt>
                <c:pt idx="33">
                  <c:v>BLOIU9DpLq4</c:v>
                </c:pt>
                <c:pt idx="34">
                  <c:v>oMupq6zB1Tc</c:v>
                </c:pt>
                <c:pt idx="35">
                  <c:v>oSQZ9NiLoxg</c:v>
                </c:pt>
                <c:pt idx="36">
                  <c:v>Z0vLiQLpsc8</c:v>
                </c:pt>
                <c:pt idx="37">
                  <c:v>Vvya3yofDY4</c:v>
                </c:pt>
                <c:pt idx="38">
                  <c:v>Qesuc8orTUY</c:v>
                </c:pt>
                <c:pt idx="39">
                  <c:v>10ndJuFP1PY</c:v>
                </c:pt>
                <c:pt idx="40">
                  <c:v>RTaDvKMtUeA</c:v>
                </c:pt>
                <c:pt idx="41">
                  <c:v>maaWSIlDizs</c:v>
                </c:pt>
                <c:pt idx="42">
                  <c:v>k29YnfttqEU</c:v>
                </c:pt>
                <c:pt idx="43">
                  <c:v>8kFnLQySIzU</c:v>
                </c:pt>
                <c:pt idx="44">
                  <c:v>oFBuCp19L7M</c:v>
                </c:pt>
                <c:pt idx="45">
                  <c:v>aT1gOazMMm8</c:v>
                </c:pt>
                <c:pt idx="46">
                  <c:v>x3ch1ajtwbc</c:v>
                </c:pt>
                <c:pt idx="47">
                  <c:v>ldmDBJRARB4</c:v>
                </c:pt>
                <c:pt idx="48">
                  <c:v>7s71D2kQrFE</c:v>
                </c:pt>
                <c:pt idx="49">
                  <c:v>NJAtY43vsl8</c:v>
                </c:pt>
                <c:pt idx="50">
                  <c:v>yqulWPljawo</c:v>
                </c:pt>
                <c:pt idx="51">
                  <c:v>7IUWv-GmGQg</c:v>
                </c:pt>
                <c:pt idx="52">
                  <c:v>yN0O8UaTnRA</c:v>
                </c:pt>
                <c:pt idx="53">
                  <c:v>KjICBHj1EzM</c:v>
                </c:pt>
                <c:pt idx="54">
                  <c:v>xe6o4ex7-YA</c:v>
                </c:pt>
                <c:pt idx="55">
                  <c:v>AtCLwYFRp4o</c:v>
                </c:pt>
                <c:pt idx="56">
                  <c:v>12m1rG0Tj7U</c:v>
                </c:pt>
                <c:pt idx="57">
                  <c:v>eIp7PYuAu0k</c:v>
                </c:pt>
                <c:pt idx="58">
                  <c:v>-1Hm41N0dUs</c:v>
                </c:pt>
                <c:pt idx="59">
                  <c:v>r2vDabFVj-A</c:v>
                </c:pt>
                <c:pt idx="60">
                  <c:v>ahSKGi_21xg</c:v>
                </c:pt>
                <c:pt idx="61">
                  <c:v>UbmGPOHJYpA</c:v>
                </c:pt>
                <c:pt idx="62">
                  <c:v>_iRBspjg2pw</c:v>
                </c:pt>
                <c:pt idx="63">
                  <c:v>lRj5d35ePvw</c:v>
                </c:pt>
                <c:pt idx="64">
                  <c:v>VsYmwBOYfW8</c:v>
                </c:pt>
                <c:pt idx="65">
                  <c:v>tCnbAAgfxH8</c:v>
                </c:pt>
                <c:pt idx="66">
                  <c:v>Am6NHDbj6XA</c:v>
                </c:pt>
                <c:pt idx="67">
                  <c:v>Q1TXk7ZdiQE</c:v>
                </c:pt>
                <c:pt idx="68">
                  <c:v>OrnpSe4OChM</c:v>
                </c:pt>
              </c:strCache>
            </c:strRef>
          </c:cat>
          <c:val>
            <c:numRef>
              <c:f>'Jimmy Kimmel Live'!$G$2:$G$71</c:f>
              <c:numCache>
                <c:formatCode>General</c:formatCode>
                <c:ptCount val="70"/>
                <c:pt idx="0">
                  <c:v>678.06999999999994</c:v>
                </c:pt>
                <c:pt idx="1">
                  <c:v>1039.02</c:v>
                </c:pt>
                <c:pt idx="2">
                  <c:v>1405.6</c:v>
                </c:pt>
                <c:pt idx="3">
                  <c:v>1740.33</c:v>
                </c:pt>
                <c:pt idx="4">
                  <c:v>2203.66</c:v>
                </c:pt>
                <c:pt idx="5">
                  <c:v>2297.25</c:v>
                </c:pt>
                <c:pt idx="6">
                  <c:v>2521.52</c:v>
                </c:pt>
                <c:pt idx="7">
                  <c:v>3039.08</c:v>
                </c:pt>
                <c:pt idx="8">
                  <c:v>4008.59</c:v>
                </c:pt>
                <c:pt idx="9">
                  <c:v>4364.6900000000005</c:v>
                </c:pt>
                <c:pt idx="10">
                  <c:v>4897.8</c:v>
                </c:pt>
                <c:pt idx="11">
                  <c:v>6079.16</c:v>
                </c:pt>
                <c:pt idx="12">
                  <c:v>6228.92</c:v>
                </c:pt>
                <c:pt idx="13">
                  <c:v>6236.87</c:v>
                </c:pt>
                <c:pt idx="14">
                  <c:v>6466.97</c:v>
                </c:pt>
                <c:pt idx="15">
                  <c:v>7071.22</c:v>
                </c:pt>
                <c:pt idx="16">
                  <c:v>7833.58</c:v>
                </c:pt>
                <c:pt idx="17">
                  <c:v>7855.6100000000006</c:v>
                </c:pt>
                <c:pt idx="18">
                  <c:v>8034.32</c:v>
                </c:pt>
                <c:pt idx="19">
                  <c:v>8072.84</c:v>
                </c:pt>
                <c:pt idx="20">
                  <c:v>8228.7999999999993</c:v>
                </c:pt>
                <c:pt idx="21">
                  <c:v>8834.9700000000012</c:v>
                </c:pt>
                <c:pt idx="22">
                  <c:v>8937.7900000000009</c:v>
                </c:pt>
                <c:pt idx="23">
                  <c:v>9162.35</c:v>
                </c:pt>
                <c:pt idx="24">
                  <c:v>9185.2099999999991</c:v>
                </c:pt>
                <c:pt idx="25">
                  <c:v>9337.23</c:v>
                </c:pt>
                <c:pt idx="26">
                  <c:v>10821.73</c:v>
                </c:pt>
                <c:pt idx="27">
                  <c:v>11464.69</c:v>
                </c:pt>
                <c:pt idx="28">
                  <c:v>11630.01</c:v>
                </c:pt>
                <c:pt idx="29">
                  <c:v>11886.34</c:v>
                </c:pt>
                <c:pt idx="30">
                  <c:v>12555.369999999999</c:v>
                </c:pt>
                <c:pt idx="31">
                  <c:v>13989.49</c:v>
                </c:pt>
                <c:pt idx="32">
                  <c:v>16426.760000000002</c:v>
                </c:pt>
                <c:pt idx="33">
                  <c:v>16637.73</c:v>
                </c:pt>
                <c:pt idx="34">
                  <c:v>16667.690000000002</c:v>
                </c:pt>
                <c:pt idx="35">
                  <c:v>17096.47</c:v>
                </c:pt>
                <c:pt idx="36">
                  <c:v>17628.91</c:v>
                </c:pt>
                <c:pt idx="37">
                  <c:v>19705.760000000002</c:v>
                </c:pt>
                <c:pt idx="38">
                  <c:v>19781.71</c:v>
                </c:pt>
                <c:pt idx="39">
                  <c:v>21223.77</c:v>
                </c:pt>
                <c:pt idx="40">
                  <c:v>21319.41</c:v>
                </c:pt>
                <c:pt idx="41">
                  <c:v>21445.03</c:v>
                </c:pt>
                <c:pt idx="42">
                  <c:v>23239.73</c:v>
                </c:pt>
                <c:pt idx="43">
                  <c:v>24054.739999999998</c:v>
                </c:pt>
                <c:pt idx="44">
                  <c:v>26238.489999999998</c:v>
                </c:pt>
                <c:pt idx="45">
                  <c:v>27865.14</c:v>
                </c:pt>
                <c:pt idx="46">
                  <c:v>29049.75</c:v>
                </c:pt>
                <c:pt idx="47">
                  <c:v>29082.36</c:v>
                </c:pt>
                <c:pt idx="48">
                  <c:v>29937</c:v>
                </c:pt>
                <c:pt idx="49">
                  <c:v>34083.67</c:v>
                </c:pt>
                <c:pt idx="50">
                  <c:v>35940.050000000003</c:v>
                </c:pt>
                <c:pt idx="51">
                  <c:v>38626.83</c:v>
                </c:pt>
                <c:pt idx="52">
                  <c:v>41053.839999999997</c:v>
                </c:pt>
                <c:pt idx="53">
                  <c:v>42388.99</c:v>
                </c:pt>
                <c:pt idx="54">
                  <c:v>44275.53</c:v>
                </c:pt>
                <c:pt idx="55">
                  <c:v>48196.84</c:v>
                </c:pt>
                <c:pt idx="56">
                  <c:v>49171.350000000006</c:v>
                </c:pt>
                <c:pt idx="57">
                  <c:v>49464.81</c:v>
                </c:pt>
                <c:pt idx="58">
                  <c:v>49910.07</c:v>
                </c:pt>
                <c:pt idx="59">
                  <c:v>49927.15</c:v>
                </c:pt>
                <c:pt idx="60">
                  <c:v>54213.89</c:v>
                </c:pt>
                <c:pt idx="61">
                  <c:v>54264.91</c:v>
                </c:pt>
                <c:pt idx="62">
                  <c:v>57094.54</c:v>
                </c:pt>
                <c:pt idx="63">
                  <c:v>58843.42</c:v>
                </c:pt>
                <c:pt idx="64">
                  <c:v>65568.209999999992</c:v>
                </c:pt>
                <c:pt idx="65">
                  <c:v>87645.1</c:v>
                </c:pt>
                <c:pt idx="66">
                  <c:v>103412.94</c:v>
                </c:pt>
                <c:pt idx="67">
                  <c:v>177408.53</c:v>
                </c:pt>
                <c:pt idx="68">
                  <c:v>218393.78</c:v>
                </c:pt>
              </c:numCache>
            </c:numRef>
          </c:val>
          <c:smooth val="0"/>
          <c:extLst>
            <c:ext xmlns:c16="http://schemas.microsoft.com/office/drawing/2014/chart" uri="{C3380CC4-5D6E-409C-BE32-E72D297353CC}">
              <c16:uniqueId val="{00000000-7201-4F48-888A-EF4E39D531ED}"/>
            </c:ext>
          </c:extLst>
        </c:ser>
        <c:dLbls>
          <c:showLegendKey val="0"/>
          <c:showVal val="0"/>
          <c:showCatName val="0"/>
          <c:showSerName val="0"/>
          <c:showPercent val="0"/>
          <c:showBubbleSize val="0"/>
        </c:dLbls>
        <c:smooth val="0"/>
        <c:axId val="812350031"/>
        <c:axId val="817403871"/>
      </c:lineChart>
      <c:catAx>
        <c:axId val="81235003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817403871"/>
        <c:crosses val="autoZero"/>
        <c:auto val="1"/>
        <c:lblAlgn val="ctr"/>
        <c:lblOffset val="100"/>
        <c:noMultiLvlLbl val="0"/>
      </c:catAx>
      <c:valAx>
        <c:axId val="8174038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81235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D128E-C558-4BAC-90E1-0C453E5540BA}"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zh-CN" altLang="en-US"/>
        </a:p>
      </dgm:t>
    </dgm:pt>
    <dgm:pt modelId="{8E65F725-D6FF-437F-B030-F65BEC650555}">
      <dgm:prSet phldrT="[文本]"/>
      <dgm:spPr/>
      <dgm:t>
        <a:bodyPr/>
        <a:lstStyle/>
        <a:p>
          <a:r>
            <a:rPr lang="zh-CN" altLang="en-US" dirty="0"/>
            <a:t>针对频道的数据指标体系</a:t>
          </a:r>
        </a:p>
      </dgm:t>
    </dgm:pt>
    <dgm:pt modelId="{777DEF93-3A91-4535-A9CA-360AF1EB04C2}" type="parTrans" cxnId="{D2ECD444-1C93-4EFC-88CD-088517B1DA31}">
      <dgm:prSet/>
      <dgm:spPr/>
      <dgm:t>
        <a:bodyPr/>
        <a:lstStyle/>
        <a:p>
          <a:endParaRPr lang="zh-CN" altLang="en-US"/>
        </a:p>
      </dgm:t>
    </dgm:pt>
    <dgm:pt modelId="{F24C438B-0B6C-4140-BB07-EEC70BEE10DE}" type="sibTrans" cxnId="{D2ECD444-1C93-4EFC-88CD-088517B1DA31}">
      <dgm:prSet/>
      <dgm:spPr/>
      <dgm:t>
        <a:bodyPr/>
        <a:lstStyle/>
        <a:p>
          <a:endParaRPr lang="zh-CN" altLang="en-US"/>
        </a:p>
      </dgm:t>
    </dgm:pt>
    <dgm:pt modelId="{A704F613-84E5-40F2-AEC2-910914AF2946}">
      <dgm:prSet phldrT="[文本]"/>
      <dgm:spPr/>
      <dgm:t>
        <a:bodyPr/>
        <a:lstStyle/>
        <a:p>
          <a:r>
            <a:rPr lang="zh-CN" altLang="en-US" dirty="0"/>
            <a:t>互动力</a:t>
          </a:r>
        </a:p>
      </dgm:t>
    </dgm:pt>
    <dgm:pt modelId="{D3A530A1-C06F-4D06-96CB-67C30977089B}" type="parTrans" cxnId="{A1CF5BBF-6962-4AC0-981A-181BAEB1F292}">
      <dgm:prSet/>
      <dgm:spPr/>
      <dgm:t>
        <a:bodyPr/>
        <a:lstStyle/>
        <a:p>
          <a:endParaRPr lang="zh-CN" altLang="en-US"/>
        </a:p>
      </dgm:t>
    </dgm:pt>
    <dgm:pt modelId="{9F3A48DF-F7B4-4322-B5F9-2EF0743A7F59}" type="sibTrans" cxnId="{A1CF5BBF-6962-4AC0-981A-181BAEB1F292}">
      <dgm:prSet/>
      <dgm:spPr/>
      <dgm:t>
        <a:bodyPr/>
        <a:lstStyle/>
        <a:p>
          <a:endParaRPr lang="zh-CN" altLang="en-US"/>
        </a:p>
      </dgm:t>
    </dgm:pt>
    <dgm:pt modelId="{4F8709AE-7134-44DD-8062-8FCDFA9A6EFE}">
      <dgm:prSet phldrT="[文本]"/>
      <dgm:spPr/>
      <dgm:t>
        <a:bodyPr/>
        <a:lstStyle/>
        <a:p>
          <a:r>
            <a:rPr lang="zh-CN" altLang="en-US" dirty="0"/>
            <a:t>生产力</a:t>
          </a:r>
        </a:p>
      </dgm:t>
    </dgm:pt>
    <dgm:pt modelId="{A37E06DF-8740-47F0-98AB-66D21BB028E6}" type="parTrans" cxnId="{36642112-4A0F-4C96-8D65-EB5965787537}">
      <dgm:prSet/>
      <dgm:spPr/>
      <dgm:t>
        <a:bodyPr/>
        <a:lstStyle/>
        <a:p>
          <a:endParaRPr lang="zh-CN" altLang="en-US"/>
        </a:p>
      </dgm:t>
    </dgm:pt>
    <dgm:pt modelId="{D8524610-61F0-4069-9962-7036ADFC849A}" type="sibTrans" cxnId="{36642112-4A0F-4C96-8D65-EB5965787537}">
      <dgm:prSet/>
      <dgm:spPr/>
      <dgm:t>
        <a:bodyPr/>
        <a:lstStyle/>
        <a:p>
          <a:endParaRPr lang="zh-CN" altLang="en-US"/>
        </a:p>
      </dgm:t>
    </dgm:pt>
    <dgm:pt modelId="{87DD10F9-11F5-4C6E-A22C-C6ED0192C0CB}">
      <dgm:prSet phldrT="[文本]"/>
      <dgm:spPr/>
      <dgm:t>
        <a:bodyPr/>
        <a:lstStyle/>
        <a:p>
          <a:r>
            <a:rPr lang="zh-CN" altLang="en-US" dirty="0"/>
            <a:t>月均视频数</a:t>
          </a:r>
        </a:p>
      </dgm:t>
    </dgm:pt>
    <dgm:pt modelId="{35833FE9-BDD9-4C75-9836-EFAF782F84CB}" type="parTrans" cxnId="{1416CB04-A816-4AB6-993D-7E907CCA8B9C}">
      <dgm:prSet/>
      <dgm:spPr/>
      <dgm:t>
        <a:bodyPr/>
        <a:lstStyle/>
        <a:p>
          <a:endParaRPr lang="zh-CN" altLang="en-US"/>
        </a:p>
      </dgm:t>
    </dgm:pt>
    <dgm:pt modelId="{3EEA2CF9-C6E5-47D1-B1CE-F5DBD0E9177F}" type="sibTrans" cxnId="{1416CB04-A816-4AB6-993D-7E907CCA8B9C}">
      <dgm:prSet/>
      <dgm:spPr/>
      <dgm:t>
        <a:bodyPr/>
        <a:lstStyle/>
        <a:p>
          <a:endParaRPr lang="zh-CN" altLang="en-US"/>
        </a:p>
      </dgm:t>
    </dgm:pt>
    <dgm:pt modelId="{2C06771F-9790-42C8-B418-F11722A883A1}">
      <dgm:prSet phldrT="[文本]"/>
      <dgm:spPr/>
      <dgm:t>
        <a:bodyPr/>
        <a:lstStyle/>
        <a:p>
          <a:r>
            <a:rPr lang="zh-CN" altLang="en-US" dirty="0"/>
            <a:t>总浏览量</a:t>
          </a:r>
        </a:p>
      </dgm:t>
    </dgm:pt>
    <dgm:pt modelId="{4D70B977-7268-4139-A649-425B38A69EA9}" type="parTrans" cxnId="{0C879066-6961-4214-AF2C-D736A90123ED}">
      <dgm:prSet/>
      <dgm:spPr/>
      <dgm:t>
        <a:bodyPr/>
        <a:lstStyle/>
        <a:p>
          <a:endParaRPr lang="zh-CN" altLang="en-US"/>
        </a:p>
      </dgm:t>
    </dgm:pt>
    <dgm:pt modelId="{FEF38DD1-FE5E-4273-86C6-6C7BDA7A622A}" type="sibTrans" cxnId="{0C879066-6961-4214-AF2C-D736A90123ED}">
      <dgm:prSet/>
      <dgm:spPr/>
      <dgm:t>
        <a:bodyPr/>
        <a:lstStyle/>
        <a:p>
          <a:endParaRPr lang="zh-CN" altLang="en-US"/>
        </a:p>
      </dgm:t>
    </dgm:pt>
    <dgm:pt modelId="{0391DB15-22EC-442F-809E-BFCAB5253702}">
      <dgm:prSet phldrT="[文本]"/>
      <dgm:spPr/>
      <dgm:t>
        <a:bodyPr/>
        <a:lstStyle/>
        <a:p>
          <a:r>
            <a:rPr lang="zh-CN" altLang="en-US" dirty="0"/>
            <a:t>总点赞量</a:t>
          </a:r>
        </a:p>
      </dgm:t>
    </dgm:pt>
    <dgm:pt modelId="{1CF6732C-6374-46E5-9278-635782BDEA1B}" type="parTrans" cxnId="{86A2B1F7-DC0C-4B7E-8060-0493416D8CD0}">
      <dgm:prSet/>
      <dgm:spPr/>
      <dgm:t>
        <a:bodyPr/>
        <a:lstStyle/>
        <a:p>
          <a:endParaRPr lang="zh-CN" altLang="en-US"/>
        </a:p>
      </dgm:t>
    </dgm:pt>
    <dgm:pt modelId="{E3B8D3BA-B965-478A-BF31-3385489FF5E9}" type="sibTrans" cxnId="{86A2B1F7-DC0C-4B7E-8060-0493416D8CD0}">
      <dgm:prSet/>
      <dgm:spPr/>
      <dgm:t>
        <a:bodyPr/>
        <a:lstStyle/>
        <a:p>
          <a:endParaRPr lang="zh-CN" altLang="en-US"/>
        </a:p>
      </dgm:t>
    </dgm:pt>
    <dgm:pt modelId="{780E9215-D722-4538-AFA8-C164F88266EE}">
      <dgm:prSet phldrT="[文本]"/>
      <dgm:spPr/>
      <dgm:t>
        <a:bodyPr/>
        <a:lstStyle/>
        <a:p>
          <a:r>
            <a:rPr lang="zh-CN" altLang="en-US" dirty="0"/>
            <a:t>总评论量</a:t>
          </a:r>
        </a:p>
      </dgm:t>
    </dgm:pt>
    <dgm:pt modelId="{3B6B255C-7A8F-45DB-8B4D-FEF9CF8671B6}" type="parTrans" cxnId="{6BA907D3-F6F8-4D1F-9A75-91067DCF9641}">
      <dgm:prSet/>
      <dgm:spPr/>
      <dgm:t>
        <a:bodyPr/>
        <a:lstStyle/>
        <a:p>
          <a:endParaRPr lang="zh-CN" altLang="en-US"/>
        </a:p>
      </dgm:t>
    </dgm:pt>
    <dgm:pt modelId="{29D4F268-9BD6-4DD5-9C36-F7CB58F10459}" type="sibTrans" cxnId="{6BA907D3-F6F8-4D1F-9A75-91067DCF9641}">
      <dgm:prSet/>
      <dgm:spPr/>
      <dgm:t>
        <a:bodyPr/>
        <a:lstStyle/>
        <a:p>
          <a:endParaRPr lang="zh-CN" altLang="en-US"/>
        </a:p>
      </dgm:t>
    </dgm:pt>
    <dgm:pt modelId="{72D12211-7CF7-4F5C-A48A-A4C63009B2F8}" type="pres">
      <dgm:prSet presAssocID="{324D128E-C558-4BAC-90E1-0C453E5540BA}" presName="diagram" presStyleCnt="0">
        <dgm:presLayoutVars>
          <dgm:chPref val="1"/>
          <dgm:dir/>
          <dgm:animOne val="branch"/>
          <dgm:animLvl val="lvl"/>
          <dgm:resizeHandles val="exact"/>
        </dgm:presLayoutVars>
      </dgm:prSet>
      <dgm:spPr/>
    </dgm:pt>
    <dgm:pt modelId="{28FA8531-F4FE-4C7B-A033-F77D1A15C531}" type="pres">
      <dgm:prSet presAssocID="{8E65F725-D6FF-437F-B030-F65BEC650555}" presName="root1" presStyleCnt="0"/>
      <dgm:spPr/>
    </dgm:pt>
    <dgm:pt modelId="{0BEC7A82-201B-4F0B-8532-93D2D389A56B}" type="pres">
      <dgm:prSet presAssocID="{8E65F725-D6FF-437F-B030-F65BEC650555}" presName="LevelOneTextNode" presStyleLbl="node0" presStyleIdx="0" presStyleCnt="1" custLinFactNeighborY="0">
        <dgm:presLayoutVars>
          <dgm:chPref val="3"/>
        </dgm:presLayoutVars>
      </dgm:prSet>
      <dgm:spPr/>
    </dgm:pt>
    <dgm:pt modelId="{892A2829-A5BE-46E0-A62C-EE05D4FDF1C1}" type="pres">
      <dgm:prSet presAssocID="{8E65F725-D6FF-437F-B030-F65BEC650555}" presName="level2hierChild" presStyleCnt="0"/>
      <dgm:spPr/>
    </dgm:pt>
    <dgm:pt modelId="{A658B580-FD7D-4D9F-ADFE-2BC37E231EAD}" type="pres">
      <dgm:prSet presAssocID="{D3A530A1-C06F-4D06-96CB-67C30977089B}" presName="conn2-1" presStyleLbl="parChTrans1D2" presStyleIdx="0" presStyleCnt="2"/>
      <dgm:spPr/>
    </dgm:pt>
    <dgm:pt modelId="{3B870590-A3D2-4DC5-A88A-BE64F101F1AB}" type="pres">
      <dgm:prSet presAssocID="{D3A530A1-C06F-4D06-96CB-67C30977089B}" presName="connTx" presStyleLbl="parChTrans1D2" presStyleIdx="0" presStyleCnt="2"/>
      <dgm:spPr/>
    </dgm:pt>
    <dgm:pt modelId="{AB0EC2BC-A3F6-4A5E-A2D1-8731D6082370}" type="pres">
      <dgm:prSet presAssocID="{A704F613-84E5-40F2-AEC2-910914AF2946}" presName="root2" presStyleCnt="0"/>
      <dgm:spPr/>
    </dgm:pt>
    <dgm:pt modelId="{F20452EC-5EE5-4694-BA25-390686CAEBEF}" type="pres">
      <dgm:prSet presAssocID="{A704F613-84E5-40F2-AEC2-910914AF2946}" presName="LevelTwoTextNode" presStyleLbl="node2" presStyleIdx="0" presStyleCnt="2">
        <dgm:presLayoutVars>
          <dgm:chPref val="3"/>
        </dgm:presLayoutVars>
      </dgm:prSet>
      <dgm:spPr/>
    </dgm:pt>
    <dgm:pt modelId="{D7679E34-5CD0-4797-90B8-AE49CD216CAC}" type="pres">
      <dgm:prSet presAssocID="{A704F613-84E5-40F2-AEC2-910914AF2946}" presName="level3hierChild" presStyleCnt="0"/>
      <dgm:spPr/>
    </dgm:pt>
    <dgm:pt modelId="{BAC17E22-1B63-4B69-A22D-1A6977331039}" type="pres">
      <dgm:prSet presAssocID="{4D70B977-7268-4139-A649-425B38A69EA9}" presName="conn2-1" presStyleLbl="parChTrans1D3" presStyleIdx="0" presStyleCnt="4"/>
      <dgm:spPr/>
    </dgm:pt>
    <dgm:pt modelId="{BD19328E-0FF4-493A-9DC0-40F864A2DD18}" type="pres">
      <dgm:prSet presAssocID="{4D70B977-7268-4139-A649-425B38A69EA9}" presName="connTx" presStyleLbl="parChTrans1D3" presStyleIdx="0" presStyleCnt="4"/>
      <dgm:spPr/>
    </dgm:pt>
    <dgm:pt modelId="{4447707E-847C-4B6C-B08E-CEA2A453A8BE}" type="pres">
      <dgm:prSet presAssocID="{2C06771F-9790-42C8-B418-F11722A883A1}" presName="root2" presStyleCnt="0"/>
      <dgm:spPr/>
    </dgm:pt>
    <dgm:pt modelId="{2A4ABCBD-6DCF-4F24-9796-ABC91D81BABF}" type="pres">
      <dgm:prSet presAssocID="{2C06771F-9790-42C8-B418-F11722A883A1}" presName="LevelTwoTextNode" presStyleLbl="node3" presStyleIdx="0" presStyleCnt="4">
        <dgm:presLayoutVars>
          <dgm:chPref val="3"/>
        </dgm:presLayoutVars>
      </dgm:prSet>
      <dgm:spPr/>
    </dgm:pt>
    <dgm:pt modelId="{10659D07-0BEF-44D6-868F-466098A36FBA}" type="pres">
      <dgm:prSet presAssocID="{2C06771F-9790-42C8-B418-F11722A883A1}" presName="level3hierChild" presStyleCnt="0"/>
      <dgm:spPr/>
    </dgm:pt>
    <dgm:pt modelId="{CD944FBD-C191-4287-9998-7C841C52EAEE}" type="pres">
      <dgm:prSet presAssocID="{1CF6732C-6374-46E5-9278-635782BDEA1B}" presName="conn2-1" presStyleLbl="parChTrans1D3" presStyleIdx="1" presStyleCnt="4"/>
      <dgm:spPr/>
    </dgm:pt>
    <dgm:pt modelId="{1B51552D-8350-4CB3-9B0A-CC0766C512A9}" type="pres">
      <dgm:prSet presAssocID="{1CF6732C-6374-46E5-9278-635782BDEA1B}" presName="connTx" presStyleLbl="parChTrans1D3" presStyleIdx="1" presStyleCnt="4"/>
      <dgm:spPr/>
    </dgm:pt>
    <dgm:pt modelId="{7012CE4A-9AC3-4E29-8485-09967E448657}" type="pres">
      <dgm:prSet presAssocID="{0391DB15-22EC-442F-809E-BFCAB5253702}" presName="root2" presStyleCnt="0"/>
      <dgm:spPr/>
    </dgm:pt>
    <dgm:pt modelId="{4044A0BE-EE09-42E9-9D37-6C0902E0FE95}" type="pres">
      <dgm:prSet presAssocID="{0391DB15-22EC-442F-809E-BFCAB5253702}" presName="LevelTwoTextNode" presStyleLbl="node3" presStyleIdx="1" presStyleCnt="4">
        <dgm:presLayoutVars>
          <dgm:chPref val="3"/>
        </dgm:presLayoutVars>
      </dgm:prSet>
      <dgm:spPr/>
    </dgm:pt>
    <dgm:pt modelId="{8FE384CF-172C-478F-AC00-48ED939E206D}" type="pres">
      <dgm:prSet presAssocID="{0391DB15-22EC-442F-809E-BFCAB5253702}" presName="level3hierChild" presStyleCnt="0"/>
      <dgm:spPr/>
    </dgm:pt>
    <dgm:pt modelId="{A3EB6BC0-19B2-4B8F-815B-27AAB6D1B5EA}" type="pres">
      <dgm:prSet presAssocID="{3B6B255C-7A8F-45DB-8B4D-FEF9CF8671B6}" presName="conn2-1" presStyleLbl="parChTrans1D3" presStyleIdx="2" presStyleCnt="4"/>
      <dgm:spPr/>
    </dgm:pt>
    <dgm:pt modelId="{CB8478D0-3FCC-44F3-9D38-9B3FA0DA59B7}" type="pres">
      <dgm:prSet presAssocID="{3B6B255C-7A8F-45DB-8B4D-FEF9CF8671B6}" presName="connTx" presStyleLbl="parChTrans1D3" presStyleIdx="2" presStyleCnt="4"/>
      <dgm:spPr/>
    </dgm:pt>
    <dgm:pt modelId="{D3D7B6A1-F782-4659-80A8-428B2914E85C}" type="pres">
      <dgm:prSet presAssocID="{780E9215-D722-4538-AFA8-C164F88266EE}" presName="root2" presStyleCnt="0"/>
      <dgm:spPr/>
    </dgm:pt>
    <dgm:pt modelId="{08683FF5-5A1E-4076-BEEA-50C35D6A5DD4}" type="pres">
      <dgm:prSet presAssocID="{780E9215-D722-4538-AFA8-C164F88266EE}" presName="LevelTwoTextNode" presStyleLbl="node3" presStyleIdx="2" presStyleCnt="4">
        <dgm:presLayoutVars>
          <dgm:chPref val="3"/>
        </dgm:presLayoutVars>
      </dgm:prSet>
      <dgm:spPr/>
    </dgm:pt>
    <dgm:pt modelId="{7B24765C-6924-48CF-BAA5-1274201C27CE}" type="pres">
      <dgm:prSet presAssocID="{780E9215-D722-4538-AFA8-C164F88266EE}" presName="level3hierChild" presStyleCnt="0"/>
      <dgm:spPr/>
    </dgm:pt>
    <dgm:pt modelId="{CA48F891-F135-4751-9A35-393D6168D741}" type="pres">
      <dgm:prSet presAssocID="{A37E06DF-8740-47F0-98AB-66D21BB028E6}" presName="conn2-1" presStyleLbl="parChTrans1D2" presStyleIdx="1" presStyleCnt="2"/>
      <dgm:spPr/>
    </dgm:pt>
    <dgm:pt modelId="{529916E4-62FA-42F8-BC2A-F92B30D9F146}" type="pres">
      <dgm:prSet presAssocID="{A37E06DF-8740-47F0-98AB-66D21BB028E6}" presName="connTx" presStyleLbl="parChTrans1D2" presStyleIdx="1" presStyleCnt="2"/>
      <dgm:spPr/>
    </dgm:pt>
    <dgm:pt modelId="{068BC849-0713-46E5-AE92-2E08A756766F}" type="pres">
      <dgm:prSet presAssocID="{4F8709AE-7134-44DD-8062-8FCDFA9A6EFE}" presName="root2" presStyleCnt="0"/>
      <dgm:spPr/>
    </dgm:pt>
    <dgm:pt modelId="{A8C675BC-B7EF-4D7C-88E5-AF9DDF30D467}" type="pres">
      <dgm:prSet presAssocID="{4F8709AE-7134-44DD-8062-8FCDFA9A6EFE}" presName="LevelTwoTextNode" presStyleLbl="node2" presStyleIdx="1" presStyleCnt="2">
        <dgm:presLayoutVars>
          <dgm:chPref val="3"/>
        </dgm:presLayoutVars>
      </dgm:prSet>
      <dgm:spPr/>
    </dgm:pt>
    <dgm:pt modelId="{A41600AC-471B-4DC8-B89E-1DA9ECEE0906}" type="pres">
      <dgm:prSet presAssocID="{4F8709AE-7134-44DD-8062-8FCDFA9A6EFE}" presName="level3hierChild" presStyleCnt="0"/>
      <dgm:spPr/>
    </dgm:pt>
    <dgm:pt modelId="{1BD43807-1641-4F63-B301-D04F8F354844}" type="pres">
      <dgm:prSet presAssocID="{35833FE9-BDD9-4C75-9836-EFAF782F84CB}" presName="conn2-1" presStyleLbl="parChTrans1D3" presStyleIdx="3" presStyleCnt="4"/>
      <dgm:spPr/>
    </dgm:pt>
    <dgm:pt modelId="{C86F1AB4-D009-4EF1-85C5-A1EA9D9348EE}" type="pres">
      <dgm:prSet presAssocID="{35833FE9-BDD9-4C75-9836-EFAF782F84CB}" presName="connTx" presStyleLbl="parChTrans1D3" presStyleIdx="3" presStyleCnt="4"/>
      <dgm:spPr/>
    </dgm:pt>
    <dgm:pt modelId="{59F95497-8CA0-4760-ABAB-1BD9EF23F6E1}" type="pres">
      <dgm:prSet presAssocID="{87DD10F9-11F5-4C6E-A22C-C6ED0192C0CB}" presName="root2" presStyleCnt="0"/>
      <dgm:spPr/>
    </dgm:pt>
    <dgm:pt modelId="{B2C34416-D31A-4022-AEEF-09171ADA9E79}" type="pres">
      <dgm:prSet presAssocID="{87DD10F9-11F5-4C6E-A22C-C6ED0192C0CB}" presName="LevelTwoTextNode" presStyleLbl="node3" presStyleIdx="3" presStyleCnt="4">
        <dgm:presLayoutVars>
          <dgm:chPref val="3"/>
        </dgm:presLayoutVars>
      </dgm:prSet>
      <dgm:spPr/>
    </dgm:pt>
    <dgm:pt modelId="{59097031-D9FF-4F43-934D-EB3E8A0D5932}" type="pres">
      <dgm:prSet presAssocID="{87DD10F9-11F5-4C6E-A22C-C6ED0192C0CB}" presName="level3hierChild" presStyleCnt="0"/>
      <dgm:spPr/>
    </dgm:pt>
  </dgm:ptLst>
  <dgm:cxnLst>
    <dgm:cxn modelId="{1416CB04-A816-4AB6-993D-7E907CCA8B9C}" srcId="{4F8709AE-7134-44DD-8062-8FCDFA9A6EFE}" destId="{87DD10F9-11F5-4C6E-A22C-C6ED0192C0CB}" srcOrd="0" destOrd="0" parTransId="{35833FE9-BDD9-4C75-9836-EFAF782F84CB}" sibTransId="{3EEA2CF9-C6E5-47D1-B1CE-F5DBD0E9177F}"/>
    <dgm:cxn modelId="{36642112-4A0F-4C96-8D65-EB5965787537}" srcId="{8E65F725-D6FF-437F-B030-F65BEC650555}" destId="{4F8709AE-7134-44DD-8062-8FCDFA9A6EFE}" srcOrd="1" destOrd="0" parTransId="{A37E06DF-8740-47F0-98AB-66D21BB028E6}" sibTransId="{D8524610-61F0-4069-9962-7036ADFC849A}"/>
    <dgm:cxn modelId="{BD46BB12-1CD9-432F-AC79-A93CE389BB2A}" type="presOf" srcId="{2C06771F-9790-42C8-B418-F11722A883A1}" destId="{2A4ABCBD-6DCF-4F24-9796-ABC91D81BABF}" srcOrd="0" destOrd="0" presId="urn:microsoft.com/office/officeart/2005/8/layout/hierarchy2"/>
    <dgm:cxn modelId="{84D5DA13-5DCB-4D91-B75F-B0765DC93F9E}" type="presOf" srcId="{D3A530A1-C06F-4D06-96CB-67C30977089B}" destId="{3B870590-A3D2-4DC5-A88A-BE64F101F1AB}" srcOrd="1" destOrd="0" presId="urn:microsoft.com/office/officeart/2005/8/layout/hierarchy2"/>
    <dgm:cxn modelId="{911ABA16-A191-4947-8C58-30A23641AC7A}" type="presOf" srcId="{1CF6732C-6374-46E5-9278-635782BDEA1B}" destId="{CD944FBD-C191-4287-9998-7C841C52EAEE}" srcOrd="0" destOrd="0" presId="urn:microsoft.com/office/officeart/2005/8/layout/hierarchy2"/>
    <dgm:cxn modelId="{A0921F34-648B-43DD-AEA3-247D33521FBD}" type="presOf" srcId="{3B6B255C-7A8F-45DB-8B4D-FEF9CF8671B6}" destId="{A3EB6BC0-19B2-4B8F-815B-27AAB6D1B5EA}" srcOrd="0" destOrd="0" presId="urn:microsoft.com/office/officeart/2005/8/layout/hierarchy2"/>
    <dgm:cxn modelId="{01D09E38-E23D-4CA4-96D9-BFFEC42B84B6}" type="presOf" srcId="{324D128E-C558-4BAC-90E1-0C453E5540BA}" destId="{72D12211-7CF7-4F5C-A48A-A4C63009B2F8}" srcOrd="0" destOrd="0" presId="urn:microsoft.com/office/officeart/2005/8/layout/hierarchy2"/>
    <dgm:cxn modelId="{FB075339-B2F7-4D3F-9845-11472025ED7C}" type="presOf" srcId="{0391DB15-22EC-442F-809E-BFCAB5253702}" destId="{4044A0BE-EE09-42E9-9D37-6C0902E0FE95}" srcOrd="0" destOrd="0" presId="urn:microsoft.com/office/officeart/2005/8/layout/hierarchy2"/>
    <dgm:cxn modelId="{848D533B-19D1-422A-8F6D-F34985103F52}" type="presOf" srcId="{A704F613-84E5-40F2-AEC2-910914AF2946}" destId="{F20452EC-5EE5-4694-BA25-390686CAEBEF}" srcOrd="0" destOrd="0" presId="urn:microsoft.com/office/officeart/2005/8/layout/hierarchy2"/>
    <dgm:cxn modelId="{5276C03F-4759-40ED-96E5-45A819946286}" type="presOf" srcId="{1CF6732C-6374-46E5-9278-635782BDEA1B}" destId="{1B51552D-8350-4CB3-9B0A-CC0766C512A9}" srcOrd="1" destOrd="0" presId="urn:microsoft.com/office/officeart/2005/8/layout/hierarchy2"/>
    <dgm:cxn modelId="{9F25F95F-22E0-4D1C-AE1F-89302B3AFE72}" type="presOf" srcId="{A37E06DF-8740-47F0-98AB-66D21BB028E6}" destId="{CA48F891-F135-4751-9A35-393D6168D741}" srcOrd="0" destOrd="0" presId="urn:microsoft.com/office/officeart/2005/8/layout/hierarchy2"/>
    <dgm:cxn modelId="{D2ECD444-1C93-4EFC-88CD-088517B1DA31}" srcId="{324D128E-C558-4BAC-90E1-0C453E5540BA}" destId="{8E65F725-D6FF-437F-B030-F65BEC650555}" srcOrd="0" destOrd="0" parTransId="{777DEF93-3A91-4535-A9CA-360AF1EB04C2}" sibTransId="{F24C438B-0B6C-4140-BB07-EEC70BEE10DE}"/>
    <dgm:cxn modelId="{0C879066-6961-4214-AF2C-D736A90123ED}" srcId="{A704F613-84E5-40F2-AEC2-910914AF2946}" destId="{2C06771F-9790-42C8-B418-F11722A883A1}" srcOrd="0" destOrd="0" parTransId="{4D70B977-7268-4139-A649-425B38A69EA9}" sibTransId="{FEF38DD1-FE5E-4273-86C6-6C7BDA7A622A}"/>
    <dgm:cxn modelId="{A05FC347-2ED8-4BF3-BCA7-2AF2822827FD}" type="presOf" srcId="{A37E06DF-8740-47F0-98AB-66D21BB028E6}" destId="{529916E4-62FA-42F8-BC2A-F92B30D9F146}" srcOrd="1" destOrd="0" presId="urn:microsoft.com/office/officeart/2005/8/layout/hierarchy2"/>
    <dgm:cxn modelId="{D8636B68-C323-41CB-9455-4763EE0D9393}" type="presOf" srcId="{3B6B255C-7A8F-45DB-8B4D-FEF9CF8671B6}" destId="{CB8478D0-3FCC-44F3-9D38-9B3FA0DA59B7}" srcOrd="1" destOrd="0" presId="urn:microsoft.com/office/officeart/2005/8/layout/hierarchy2"/>
    <dgm:cxn modelId="{C623DF69-56DE-44D6-8D72-F927BEF11313}" type="presOf" srcId="{780E9215-D722-4538-AFA8-C164F88266EE}" destId="{08683FF5-5A1E-4076-BEEA-50C35D6A5DD4}" srcOrd="0" destOrd="0" presId="urn:microsoft.com/office/officeart/2005/8/layout/hierarchy2"/>
    <dgm:cxn modelId="{65504953-9EAF-40A2-B260-176403978E53}" type="presOf" srcId="{8E65F725-D6FF-437F-B030-F65BEC650555}" destId="{0BEC7A82-201B-4F0B-8532-93D2D389A56B}" srcOrd="0" destOrd="0" presId="urn:microsoft.com/office/officeart/2005/8/layout/hierarchy2"/>
    <dgm:cxn modelId="{19833D55-E771-41E7-9601-1B399BA768CD}" type="presOf" srcId="{35833FE9-BDD9-4C75-9836-EFAF782F84CB}" destId="{C86F1AB4-D009-4EF1-85C5-A1EA9D9348EE}" srcOrd="1" destOrd="0" presId="urn:microsoft.com/office/officeart/2005/8/layout/hierarchy2"/>
    <dgm:cxn modelId="{B1E0417F-6460-42B9-AFB5-6867714EDBCE}" type="presOf" srcId="{35833FE9-BDD9-4C75-9836-EFAF782F84CB}" destId="{1BD43807-1641-4F63-B301-D04F8F354844}" srcOrd="0" destOrd="0" presId="urn:microsoft.com/office/officeart/2005/8/layout/hierarchy2"/>
    <dgm:cxn modelId="{D36E37B0-DBA4-4F52-82DF-DC8227926990}" type="presOf" srcId="{4F8709AE-7134-44DD-8062-8FCDFA9A6EFE}" destId="{A8C675BC-B7EF-4D7C-88E5-AF9DDF30D467}" srcOrd="0" destOrd="0" presId="urn:microsoft.com/office/officeart/2005/8/layout/hierarchy2"/>
    <dgm:cxn modelId="{115955B1-0DA5-4D6A-A98A-2FA3D70CAFA6}" type="presOf" srcId="{D3A530A1-C06F-4D06-96CB-67C30977089B}" destId="{A658B580-FD7D-4D9F-ADFE-2BC37E231EAD}" srcOrd="0" destOrd="0" presId="urn:microsoft.com/office/officeart/2005/8/layout/hierarchy2"/>
    <dgm:cxn modelId="{63AA37BA-C2CC-4D0E-AA56-79A9BCFF9475}" type="presOf" srcId="{87DD10F9-11F5-4C6E-A22C-C6ED0192C0CB}" destId="{B2C34416-D31A-4022-AEEF-09171ADA9E79}" srcOrd="0" destOrd="0" presId="urn:microsoft.com/office/officeart/2005/8/layout/hierarchy2"/>
    <dgm:cxn modelId="{834C41BA-AA88-43AE-B955-1CEC93EA926B}" type="presOf" srcId="{4D70B977-7268-4139-A649-425B38A69EA9}" destId="{BD19328E-0FF4-493A-9DC0-40F864A2DD18}" srcOrd="1" destOrd="0" presId="urn:microsoft.com/office/officeart/2005/8/layout/hierarchy2"/>
    <dgm:cxn modelId="{A1CF5BBF-6962-4AC0-981A-181BAEB1F292}" srcId="{8E65F725-D6FF-437F-B030-F65BEC650555}" destId="{A704F613-84E5-40F2-AEC2-910914AF2946}" srcOrd="0" destOrd="0" parTransId="{D3A530A1-C06F-4D06-96CB-67C30977089B}" sibTransId="{9F3A48DF-F7B4-4322-B5F9-2EF0743A7F59}"/>
    <dgm:cxn modelId="{6BA907D3-F6F8-4D1F-9A75-91067DCF9641}" srcId="{A704F613-84E5-40F2-AEC2-910914AF2946}" destId="{780E9215-D722-4538-AFA8-C164F88266EE}" srcOrd="2" destOrd="0" parTransId="{3B6B255C-7A8F-45DB-8B4D-FEF9CF8671B6}" sibTransId="{29D4F268-9BD6-4DD5-9C36-F7CB58F10459}"/>
    <dgm:cxn modelId="{E018C8EE-B32F-411F-B323-45CF18E87055}" type="presOf" srcId="{4D70B977-7268-4139-A649-425B38A69EA9}" destId="{BAC17E22-1B63-4B69-A22D-1A6977331039}" srcOrd="0" destOrd="0" presId="urn:microsoft.com/office/officeart/2005/8/layout/hierarchy2"/>
    <dgm:cxn modelId="{86A2B1F7-DC0C-4B7E-8060-0493416D8CD0}" srcId="{A704F613-84E5-40F2-AEC2-910914AF2946}" destId="{0391DB15-22EC-442F-809E-BFCAB5253702}" srcOrd="1" destOrd="0" parTransId="{1CF6732C-6374-46E5-9278-635782BDEA1B}" sibTransId="{E3B8D3BA-B965-478A-BF31-3385489FF5E9}"/>
    <dgm:cxn modelId="{F3CF239A-058C-4A4F-86D2-C3486ADD0E2A}" type="presParOf" srcId="{72D12211-7CF7-4F5C-A48A-A4C63009B2F8}" destId="{28FA8531-F4FE-4C7B-A033-F77D1A15C531}" srcOrd="0" destOrd="0" presId="urn:microsoft.com/office/officeart/2005/8/layout/hierarchy2"/>
    <dgm:cxn modelId="{C8F596E5-302E-454D-BF86-6068410FCE8E}" type="presParOf" srcId="{28FA8531-F4FE-4C7B-A033-F77D1A15C531}" destId="{0BEC7A82-201B-4F0B-8532-93D2D389A56B}" srcOrd="0" destOrd="0" presId="urn:microsoft.com/office/officeart/2005/8/layout/hierarchy2"/>
    <dgm:cxn modelId="{73D8995D-CA5E-4BBC-8368-B80D84DBD320}" type="presParOf" srcId="{28FA8531-F4FE-4C7B-A033-F77D1A15C531}" destId="{892A2829-A5BE-46E0-A62C-EE05D4FDF1C1}" srcOrd="1" destOrd="0" presId="urn:microsoft.com/office/officeart/2005/8/layout/hierarchy2"/>
    <dgm:cxn modelId="{D4D8631D-8BCD-4D33-B54C-E45782FF55EF}" type="presParOf" srcId="{892A2829-A5BE-46E0-A62C-EE05D4FDF1C1}" destId="{A658B580-FD7D-4D9F-ADFE-2BC37E231EAD}" srcOrd="0" destOrd="0" presId="urn:microsoft.com/office/officeart/2005/8/layout/hierarchy2"/>
    <dgm:cxn modelId="{584903FA-E0B4-455A-B1CF-D58E879A51E3}" type="presParOf" srcId="{A658B580-FD7D-4D9F-ADFE-2BC37E231EAD}" destId="{3B870590-A3D2-4DC5-A88A-BE64F101F1AB}" srcOrd="0" destOrd="0" presId="urn:microsoft.com/office/officeart/2005/8/layout/hierarchy2"/>
    <dgm:cxn modelId="{65CC4E95-FC97-4280-93E3-3FAD5828E22C}" type="presParOf" srcId="{892A2829-A5BE-46E0-A62C-EE05D4FDF1C1}" destId="{AB0EC2BC-A3F6-4A5E-A2D1-8731D6082370}" srcOrd="1" destOrd="0" presId="urn:microsoft.com/office/officeart/2005/8/layout/hierarchy2"/>
    <dgm:cxn modelId="{FA59C31B-729A-4704-8F34-1057E3EEB93B}" type="presParOf" srcId="{AB0EC2BC-A3F6-4A5E-A2D1-8731D6082370}" destId="{F20452EC-5EE5-4694-BA25-390686CAEBEF}" srcOrd="0" destOrd="0" presId="urn:microsoft.com/office/officeart/2005/8/layout/hierarchy2"/>
    <dgm:cxn modelId="{82D78C50-B1BA-4D4B-A041-CB9246E14499}" type="presParOf" srcId="{AB0EC2BC-A3F6-4A5E-A2D1-8731D6082370}" destId="{D7679E34-5CD0-4797-90B8-AE49CD216CAC}" srcOrd="1" destOrd="0" presId="urn:microsoft.com/office/officeart/2005/8/layout/hierarchy2"/>
    <dgm:cxn modelId="{CF61B6FB-5C80-4BF5-BCEE-CFBD48CF587D}" type="presParOf" srcId="{D7679E34-5CD0-4797-90B8-AE49CD216CAC}" destId="{BAC17E22-1B63-4B69-A22D-1A6977331039}" srcOrd="0" destOrd="0" presId="urn:microsoft.com/office/officeart/2005/8/layout/hierarchy2"/>
    <dgm:cxn modelId="{F342CF56-7A7A-49C9-811D-8A285C8214A1}" type="presParOf" srcId="{BAC17E22-1B63-4B69-A22D-1A6977331039}" destId="{BD19328E-0FF4-493A-9DC0-40F864A2DD18}" srcOrd="0" destOrd="0" presId="urn:microsoft.com/office/officeart/2005/8/layout/hierarchy2"/>
    <dgm:cxn modelId="{7A1D79D9-0F96-4742-974D-12F91A84A2B1}" type="presParOf" srcId="{D7679E34-5CD0-4797-90B8-AE49CD216CAC}" destId="{4447707E-847C-4B6C-B08E-CEA2A453A8BE}" srcOrd="1" destOrd="0" presId="urn:microsoft.com/office/officeart/2005/8/layout/hierarchy2"/>
    <dgm:cxn modelId="{AD6CDDBC-5628-423C-9E8A-AA0279FF5EBD}" type="presParOf" srcId="{4447707E-847C-4B6C-B08E-CEA2A453A8BE}" destId="{2A4ABCBD-6DCF-4F24-9796-ABC91D81BABF}" srcOrd="0" destOrd="0" presId="urn:microsoft.com/office/officeart/2005/8/layout/hierarchy2"/>
    <dgm:cxn modelId="{2BB2D0C0-B81D-492A-8628-3F7B351461BA}" type="presParOf" srcId="{4447707E-847C-4B6C-B08E-CEA2A453A8BE}" destId="{10659D07-0BEF-44D6-868F-466098A36FBA}" srcOrd="1" destOrd="0" presId="urn:microsoft.com/office/officeart/2005/8/layout/hierarchy2"/>
    <dgm:cxn modelId="{E5FB21A5-2595-4E17-B59C-1E5FEAF11FDE}" type="presParOf" srcId="{D7679E34-5CD0-4797-90B8-AE49CD216CAC}" destId="{CD944FBD-C191-4287-9998-7C841C52EAEE}" srcOrd="2" destOrd="0" presId="urn:microsoft.com/office/officeart/2005/8/layout/hierarchy2"/>
    <dgm:cxn modelId="{7C38408D-DA56-45D2-9005-CA7F9C756BCD}" type="presParOf" srcId="{CD944FBD-C191-4287-9998-7C841C52EAEE}" destId="{1B51552D-8350-4CB3-9B0A-CC0766C512A9}" srcOrd="0" destOrd="0" presId="urn:microsoft.com/office/officeart/2005/8/layout/hierarchy2"/>
    <dgm:cxn modelId="{881BC3F8-B4B5-47EB-BCB6-D49EDD672828}" type="presParOf" srcId="{D7679E34-5CD0-4797-90B8-AE49CD216CAC}" destId="{7012CE4A-9AC3-4E29-8485-09967E448657}" srcOrd="3" destOrd="0" presId="urn:microsoft.com/office/officeart/2005/8/layout/hierarchy2"/>
    <dgm:cxn modelId="{DC7B2A16-32A6-482E-9273-698AB878FF99}" type="presParOf" srcId="{7012CE4A-9AC3-4E29-8485-09967E448657}" destId="{4044A0BE-EE09-42E9-9D37-6C0902E0FE95}" srcOrd="0" destOrd="0" presId="urn:microsoft.com/office/officeart/2005/8/layout/hierarchy2"/>
    <dgm:cxn modelId="{090D9413-41CE-4082-A668-D24C3D63C805}" type="presParOf" srcId="{7012CE4A-9AC3-4E29-8485-09967E448657}" destId="{8FE384CF-172C-478F-AC00-48ED939E206D}" srcOrd="1" destOrd="0" presId="urn:microsoft.com/office/officeart/2005/8/layout/hierarchy2"/>
    <dgm:cxn modelId="{577704C7-460D-4B93-8385-F4736C5FCDA9}" type="presParOf" srcId="{D7679E34-5CD0-4797-90B8-AE49CD216CAC}" destId="{A3EB6BC0-19B2-4B8F-815B-27AAB6D1B5EA}" srcOrd="4" destOrd="0" presId="urn:microsoft.com/office/officeart/2005/8/layout/hierarchy2"/>
    <dgm:cxn modelId="{E07701B3-8DD4-43BE-9E11-17B19BCBDF17}" type="presParOf" srcId="{A3EB6BC0-19B2-4B8F-815B-27AAB6D1B5EA}" destId="{CB8478D0-3FCC-44F3-9D38-9B3FA0DA59B7}" srcOrd="0" destOrd="0" presId="urn:microsoft.com/office/officeart/2005/8/layout/hierarchy2"/>
    <dgm:cxn modelId="{7EE43A3C-E7A5-4822-9B2A-B8ED6B2954CA}" type="presParOf" srcId="{D7679E34-5CD0-4797-90B8-AE49CD216CAC}" destId="{D3D7B6A1-F782-4659-80A8-428B2914E85C}" srcOrd="5" destOrd="0" presId="urn:microsoft.com/office/officeart/2005/8/layout/hierarchy2"/>
    <dgm:cxn modelId="{876299D2-3F8E-44A7-B075-268D22CE5A86}" type="presParOf" srcId="{D3D7B6A1-F782-4659-80A8-428B2914E85C}" destId="{08683FF5-5A1E-4076-BEEA-50C35D6A5DD4}" srcOrd="0" destOrd="0" presId="urn:microsoft.com/office/officeart/2005/8/layout/hierarchy2"/>
    <dgm:cxn modelId="{0E8928EB-E7E6-4D1D-B8C5-EEDD687ACD9B}" type="presParOf" srcId="{D3D7B6A1-F782-4659-80A8-428B2914E85C}" destId="{7B24765C-6924-48CF-BAA5-1274201C27CE}" srcOrd="1" destOrd="0" presId="urn:microsoft.com/office/officeart/2005/8/layout/hierarchy2"/>
    <dgm:cxn modelId="{7A25A017-590C-4005-BADA-5C56995C4D0A}" type="presParOf" srcId="{892A2829-A5BE-46E0-A62C-EE05D4FDF1C1}" destId="{CA48F891-F135-4751-9A35-393D6168D741}" srcOrd="2" destOrd="0" presId="urn:microsoft.com/office/officeart/2005/8/layout/hierarchy2"/>
    <dgm:cxn modelId="{211947EB-A6DA-47DA-9E56-F6FC7B8A2491}" type="presParOf" srcId="{CA48F891-F135-4751-9A35-393D6168D741}" destId="{529916E4-62FA-42F8-BC2A-F92B30D9F146}" srcOrd="0" destOrd="0" presId="urn:microsoft.com/office/officeart/2005/8/layout/hierarchy2"/>
    <dgm:cxn modelId="{ADD621EA-D0FF-42E9-8FF9-64A4BC72E99F}" type="presParOf" srcId="{892A2829-A5BE-46E0-A62C-EE05D4FDF1C1}" destId="{068BC849-0713-46E5-AE92-2E08A756766F}" srcOrd="3" destOrd="0" presId="urn:microsoft.com/office/officeart/2005/8/layout/hierarchy2"/>
    <dgm:cxn modelId="{1CEB8BB4-8A53-4749-9D19-5137522E072A}" type="presParOf" srcId="{068BC849-0713-46E5-AE92-2E08A756766F}" destId="{A8C675BC-B7EF-4D7C-88E5-AF9DDF30D467}" srcOrd="0" destOrd="0" presId="urn:microsoft.com/office/officeart/2005/8/layout/hierarchy2"/>
    <dgm:cxn modelId="{678475CA-AFF5-4237-9102-3E199195C2F7}" type="presParOf" srcId="{068BC849-0713-46E5-AE92-2E08A756766F}" destId="{A41600AC-471B-4DC8-B89E-1DA9ECEE0906}" srcOrd="1" destOrd="0" presId="urn:microsoft.com/office/officeart/2005/8/layout/hierarchy2"/>
    <dgm:cxn modelId="{0BF0E9AB-E02C-4E18-9D18-327B9F540091}" type="presParOf" srcId="{A41600AC-471B-4DC8-B89E-1DA9ECEE0906}" destId="{1BD43807-1641-4F63-B301-D04F8F354844}" srcOrd="0" destOrd="0" presId="urn:microsoft.com/office/officeart/2005/8/layout/hierarchy2"/>
    <dgm:cxn modelId="{0D2804C5-D2BF-4F58-91E0-8CC606F7C43D}" type="presParOf" srcId="{1BD43807-1641-4F63-B301-D04F8F354844}" destId="{C86F1AB4-D009-4EF1-85C5-A1EA9D9348EE}" srcOrd="0" destOrd="0" presId="urn:microsoft.com/office/officeart/2005/8/layout/hierarchy2"/>
    <dgm:cxn modelId="{9592649D-945D-4E44-874D-583FFFB7A782}" type="presParOf" srcId="{A41600AC-471B-4DC8-B89E-1DA9ECEE0906}" destId="{59F95497-8CA0-4760-ABAB-1BD9EF23F6E1}" srcOrd="1" destOrd="0" presId="urn:microsoft.com/office/officeart/2005/8/layout/hierarchy2"/>
    <dgm:cxn modelId="{B6708978-70FA-490F-A092-33C2611DB04B}" type="presParOf" srcId="{59F95497-8CA0-4760-ABAB-1BD9EF23F6E1}" destId="{B2C34416-D31A-4022-AEEF-09171ADA9E79}" srcOrd="0" destOrd="0" presId="urn:microsoft.com/office/officeart/2005/8/layout/hierarchy2"/>
    <dgm:cxn modelId="{55310508-D364-4A79-9E6B-E91B4B05601D}" type="presParOf" srcId="{59F95497-8CA0-4760-ABAB-1BD9EF23F6E1}" destId="{59097031-D9FF-4F43-934D-EB3E8A0D593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C7A82-201B-4F0B-8532-93D2D389A56B}">
      <dsp:nvSpPr>
        <dsp:cNvPr id="0" name=""/>
        <dsp:cNvSpPr/>
      </dsp:nvSpPr>
      <dsp:spPr>
        <a:xfrm>
          <a:off x="1543865" y="2248970"/>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针对频道的数据指标体系</a:t>
          </a:r>
        </a:p>
      </dsp:txBody>
      <dsp:txXfrm>
        <a:off x="1572491" y="2277596"/>
        <a:ext cx="1897450" cy="920099"/>
      </dsp:txXfrm>
    </dsp:sp>
    <dsp:sp modelId="{A658B580-FD7D-4D9F-ADFE-2BC37E231EAD}">
      <dsp:nvSpPr>
        <dsp:cNvPr id="0" name=""/>
        <dsp:cNvSpPr/>
      </dsp:nvSpPr>
      <dsp:spPr>
        <a:xfrm rot="18289469">
          <a:off x="3204926" y="2155454"/>
          <a:ext cx="1369164" cy="40429"/>
        </a:xfrm>
        <a:custGeom>
          <a:avLst/>
          <a:gdLst/>
          <a:ahLst/>
          <a:cxnLst/>
          <a:rect l="0" t="0" r="0" b="0"/>
          <a:pathLst>
            <a:path>
              <a:moveTo>
                <a:pt x="0" y="20214"/>
              </a:moveTo>
              <a:lnTo>
                <a:pt x="1369164" y="20214"/>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5279" y="2141439"/>
        <a:ext cx="68458" cy="68458"/>
      </dsp:txXfrm>
    </dsp:sp>
    <dsp:sp modelId="{F20452EC-5EE5-4694-BA25-390686CAEBEF}">
      <dsp:nvSpPr>
        <dsp:cNvPr id="0" name=""/>
        <dsp:cNvSpPr/>
      </dsp:nvSpPr>
      <dsp:spPr>
        <a:xfrm>
          <a:off x="4280448" y="1125016"/>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互动力</a:t>
          </a:r>
        </a:p>
      </dsp:txBody>
      <dsp:txXfrm>
        <a:off x="4309074" y="1153642"/>
        <a:ext cx="1897450" cy="920099"/>
      </dsp:txXfrm>
    </dsp:sp>
    <dsp:sp modelId="{BAC17E22-1B63-4B69-A22D-1A6977331039}">
      <dsp:nvSpPr>
        <dsp:cNvPr id="0" name=""/>
        <dsp:cNvSpPr/>
      </dsp:nvSpPr>
      <dsp:spPr>
        <a:xfrm rot="18289469">
          <a:off x="5941509" y="1031500"/>
          <a:ext cx="1369164" cy="40429"/>
        </a:xfrm>
        <a:custGeom>
          <a:avLst/>
          <a:gdLst/>
          <a:ahLst/>
          <a:cxnLst/>
          <a:rect l="0" t="0" r="0" b="0"/>
          <a:pathLst>
            <a:path>
              <a:moveTo>
                <a:pt x="0" y="20214"/>
              </a:moveTo>
              <a:lnTo>
                <a:pt x="1369164"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1862" y="1017485"/>
        <a:ext cx="68458" cy="68458"/>
      </dsp:txXfrm>
    </dsp:sp>
    <dsp:sp modelId="{2A4ABCBD-6DCF-4F24-9796-ABC91D81BABF}">
      <dsp:nvSpPr>
        <dsp:cNvPr id="0" name=""/>
        <dsp:cNvSpPr/>
      </dsp:nvSpPr>
      <dsp:spPr>
        <a:xfrm>
          <a:off x="7017032" y="1062"/>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总浏览量</a:t>
          </a:r>
        </a:p>
      </dsp:txBody>
      <dsp:txXfrm>
        <a:off x="7045658" y="29688"/>
        <a:ext cx="1897450" cy="920099"/>
      </dsp:txXfrm>
    </dsp:sp>
    <dsp:sp modelId="{CD944FBD-C191-4287-9998-7C841C52EAEE}">
      <dsp:nvSpPr>
        <dsp:cNvPr id="0" name=""/>
        <dsp:cNvSpPr/>
      </dsp:nvSpPr>
      <dsp:spPr>
        <a:xfrm>
          <a:off x="6235151" y="1593477"/>
          <a:ext cx="781881" cy="40429"/>
        </a:xfrm>
        <a:custGeom>
          <a:avLst/>
          <a:gdLst/>
          <a:ahLst/>
          <a:cxnLst/>
          <a:rect l="0" t="0" r="0" b="0"/>
          <a:pathLst>
            <a:path>
              <a:moveTo>
                <a:pt x="0" y="20214"/>
              </a:moveTo>
              <a:lnTo>
                <a:pt x="781881"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06544" y="1594144"/>
        <a:ext cx="39094" cy="39094"/>
      </dsp:txXfrm>
    </dsp:sp>
    <dsp:sp modelId="{4044A0BE-EE09-42E9-9D37-6C0902E0FE95}">
      <dsp:nvSpPr>
        <dsp:cNvPr id="0" name=""/>
        <dsp:cNvSpPr/>
      </dsp:nvSpPr>
      <dsp:spPr>
        <a:xfrm>
          <a:off x="7017032" y="1125016"/>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总点赞量</a:t>
          </a:r>
        </a:p>
      </dsp:txBody>
      <dsp:txXfrm>
        <a:off x="7045658" y="1153642"/>
        <a:ext cx="1897450" cy="920099"/>
      </dsp:txXfrm>
    </dsp:sp>
    <dsp:sp modelId="{A3EB6BC0-19B2-4B8F-815B-27AAB6D1B5EA}">
      <dsp:nvSpPr>
        <dsp:cNvPr id="0" name=""/>
        <dsp:cNvSpPr/>
      </dsp:nvSpPr>
      <dsp:spPr>
        <a:xfrm rot="3310531">
          <a:off x="5941509" y="2155454"/>
          <a:ext cx="1369164" cy="40429"/>
        </a:xfrm>
        <a:custGeom>
          <a:avLst/>
          <a:gdLst/>
          <a:ahLst/>
          <a:cxnLst/>
          <a:rect l="0" t="0" r="0" b="0"/>
          <a:pathLst>
            <a:path>
              <a:moveTo>
                <a:pt x="0" y="20214"/>
              </a:moveTo>
              <a:lnTo>
                <a:pt x="1369164"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1862" y="2141439"/>
        <a:ext cx="68458" cy="68458"/>
      </dsp:txXfrm>
    </dsp:sp>
    <dsp:sp modelId="{08683FF5-5A1E-4076-BEEA-50C35D6A5DD4}">
      <dsp:nvSpPr>
        <dsp:cNvPr id="0" name=""/>
        <dsp:cNvSpPr/>
      </dsp:nvSpPr>
      <dsp:spPr>
        <a:xfrm>
          <a:off x="7017032" y="2248970"/>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总评论量</a:t>
          </a:r>
        </a:p>
      </dsp:txBody>
      <dsp:txXfrm>
        <a:off x="7045658" y="2277596"/>
        <a:ext cx="1897450" cy="920099"/>
      </dsp:txXfrm>
    </dsp:sp>
    <dsp:sp modelId="{CA48F891-F135-4751-9A35-393D6168D741}">
      <dsp:nvSpPr>
        <dsp:cNvPr id="0" name=""/>
        <dsp:cNvSpPr/>
      </dsp:nvSpPr>
      <dsp:spPr>
        <a:xfrm rot="3310531">
          <a:off x="3204926" y="3279408"/>
          <a:ext cx="1369164" cy="40429"/>
        </a:xfrm>
        <a:custGeom>
          <a:avLst/>
          <a:gdLst/>
          <a:ahLst/>
          <a:cxnLst/>
          <a:rect l="0" t="0" r="0" b="0"/>
          <a:pathLst>
            <a:path>
              <a:moveTo>
                <a:pt x="0" y="20214"/>
              </a:moveTo>
              <a:lnTo>
                <a:pt x="1369164" y="20214"/>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55279" y="3265393"/>
        <a:ext cx="68458" cy="68458"/>
      </dsp:txXfrm>
    </dsp:sp>
    <dsp:sp modelId="{A8C675BC-B7EF-4D7C-88E5-AF9DDF30D467}">
      <dsp:nvSpPr>
        <dsp:cNvPr id="0" name=""/>
        <dsp:cNvSpPr/>
      </dsp:nvSpPr>
      <dsp:spPr>
        <a:xfrm>
          <a:off x="4280448" y="3372924"/>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生产力</a:t>
          </a:r>
        </a:p>
      </dsp:txBody>
      <dsp:txXfrm>
        <a:off x="4309074" y="3401550"/>
        <a:ext cx="1897450" cy="920099"/>
      </dsp:txXfrm>
    </dsp:sp>
    <dsp:sp modelId="{1BD43807-1641-4F63-B301-D04F8F354844}">
      <dsp:nvSpPr>
        <dsp:cNvPr id="0" name=""/>
        <dsp:cNvSpPr/>
      </dsp:nvSpPr>
      <dsp:spPr>
        <a:xfrm>
          <a:off x="6235151" y="3841385"/>
          <a:ext cx="781881" cy="40429"/>
        </a:xfrm>
        <a:custGeom>
          <a:avLst/>
          <a:gdLst/>
          <a:ahLst/>
          <a:cxnLst/>
          <a:rect l="0" t="0" r="0" b="0"/>
          <a:pathLst>
            <a:path>
              <a:moveTo>
                <a:pt x="0" y="20214"/>
              </a:moveTo>
              <a:lnTo>
                <a:pt x="781881" y="202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06544" y="3842052"/>
        <a:ext cx="39094" cy="39094"/>
      </dsp:txXfrm>
    </dsp:sp>
    <dsp:sp modelId="{B2C34416-D31A-4022-AEEF-09171ADA9E79}">
      <dsp:nvSpPr>
        <dsp:cNvPr id="0" name=""/>
        <dsp:cNvSpPr/>
      </dsp:nvSpPr>
      <dsp:spPr>
        <a:xfrm>
          <a:off x="7017032" y="3372924"/>
          <a:ext cx="1954702" cy="97735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月均视频数</a:t>
          </a:r>
        </a:p>
      </dsp:txBody>
      <dsp:txXfrm>
        <a:off x="7045658" y="3401550"/>
        <a:ext cx="1897450" cy="9200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69671-D2A8-4402-9B01-F4C2D17CA4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30EBE2-6F76-455D-8430-26B718CC62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1C947C-6F14-4A9B-B964-86597B487D20}"/>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6F6994A1-F0DB-40AC-9D26-841E6A0896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701CFC-7E0C-4AFE-B7E9-17E0104ED84A}"/>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345444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4FE5A-9687-4000-B278-1ADF99CEC7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EA76E3-EA02-4B42-99D7-10DBA63A93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3BE4D2-E64D-43B5-9482-BD10137BFB48}"/>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0239BE28-0037-4456-9944-DA4D7E97E4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5CB0BD-43E2-4F27-8A3E-97616C1C29D4}"/>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83972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432474-361C-456E-AB9F-E4C89754B6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D06DA3-5CAF-4B02-BC8E-EBB668D279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485EFB-3090-4EF5-AC2D-C70C29C7971D}"/>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D870E6AE-7A54-42C0-B598-89D134DD8D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581AA1-BD69-4A75-A42D-0B1EB2F3FC18}"/>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251282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FA530-B437-433D-BB41-211D817F78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05BCDC-09C5-452E-B59A-836F1AFD03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31DEF0-AF48-4493-8680-5E067D0C74D9}"/>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697FDF89-1BC7-40E9-9945-AE4A5A3FEA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61FB7-FA68-4E1A-982A-E9351B40246A}"/>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17834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78673-690F-4A01-BA75-6FE5F3CF0D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3E444-32C3-4172-A658-334829B3A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5AD91B-B3B9-4607-B71A-FE1EDFFFE07D}"/>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EDCC9B57-CEF3-44D9-9EBD-CF93147276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80290C-B078-49A5-9DA3-03A3E8478B63}"/>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247003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E46B-7CD1-47C0-B7C3-7B2874895C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AF9425-AA35-44BD-A674-40CD13F259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4A1D0D-6D5D-405A-8B7F-B4B28727AB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156AD2-F70C-4E16-B45F-A2553737F04F}"/>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6" name="页脚占位符 5">
            <a:extLst>
              <a:ext uri="{FF2B5EF4-FFF2-40B4-BE49-F238E27FC236}">
                <a16:creationId xmlns:a16="http://schemas.microsoft.com/office/drawing/2014/main" id="{01D6B6AB-176B-4514-8B97-F8264D7C30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5FEBD6-010F-493C-8739-936BC07DA30B}"/>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5683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725EC-3FA6-4508-B148-4B0F6F584C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6DAA01-E8BB-435C-9F19-358D4F731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CBF9CC-2524-4F74-B38B-618378070C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2349FD-017D-4223-8A26-2A26247BF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DC0D4B-3967-44C2-83A6-9A757357F91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0CA055-8796-4B00-A3DF-169A046C606A}"/>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8" name="页脚占位符 7">
            <a:extLst>
              <a:ext uri="{FF2B5EF4-FFF2-40B4-BE49-F238E27FC236}">
                <a16:creationId xmlns:a16="http://schemas.microsoft.com/office/drawing/2014/main" id="{7923F3E4-2E4B-4EA2-8A4C-6FB0C7E457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096076-1692-42AE-B98D-15F290A36AAD}"/>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397502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2779F-CA1D-4544-B287-E8E15B7375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9CB924-530B-4A65-99F8-DE80B327420B}"/>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4" name="页脚占位符 3">
            <a:extLst>
              <a:ext uri="{FF2B5EF4-FFF2-40B4-BE49-F238E27FC236}">
                <a16:creationId xmlns:a16="http://schemas.microsoft.com/office/drawing/2014/main" id="{E8F91CB7-FF23-4EF1-837E-1299274A93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4FACE7-0215-4F8F-A8EB-24145F814363}"/>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371481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AA3F49-9929-4617-B7FD-3A0EC31C76B1}"/>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3" name="页脚占位符 2">
            <a:extLst>
              <a:ext uri="{FF2B5EF4-FFF2-40B4-BE49-F238E27FC236}">
                <a16:creationId xmlns:a16="http://schemas.microsoft.com/office/drawing/2014/main" id="{62B1360D-B037-49D6-BECD-FD6C18F480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9774F3-B88F-495C-B4EF-2143C3214B9B}"/>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359647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30A03-2E20-4B4D-AA6E-A3B76ECA6A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BF650B-48EE-4956-A605-500CB937D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5A119E-2760-4DDF-86BF-CBD8F0C45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C48745-44A2-4959-BEAC-6C1F36174309}"/>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6" name="页脚占位符 5">
            <a:extLst>
              <a:ext uri="{FF2B5EF4-FFF2-40B4-BE49-F238E27FC236}">
                <a16:creationId xmlns:a16="http://schemas.microsoft.com/office/drawing/2014/main" id="{0E1238C3-1176-4A99-81B8-4E3B79B4E3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0509CE-D297-4053-810C-979C5827F72B}"/>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410329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837C3-D607-45B1-828A-7A2BC03FE0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0072C3E-9A9F-4C1D-BD3B-4A9F16273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6B31B4-3D08-4E28-AF34-0B4133086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F15FB0-A6F0-483F-A098-60DBCCD273C4}"/>
              </a:ext>
            </a:extLst>
          </p:cNvPr>
          <p:cNvSpPr>
            <a:spLocks noGrp="1"/>
          </p:cNvSpPr>
          <p:nvPr>
            <p:ph type="dt" sz="half" idx="10"/>
          </p:nvPr>
        </p:nvSpPr>
        <p:spPr/>
        <p:txBody>
          <a:bodyPr/>
          <a:lstStyle/>
          <a:p>
            <a:fld id="{21851635-D163-4332-806B-49D31349A1C5}" type="datetimeFigureOut">
              <a:rPr lang="zh-CN" altLang="en-US" smtClean="0"/>
              <a:t>2020/7/18</a:t>
            </a:fld>
            <a:endParaRPr lang="zh-CN" altLang="en-US"/>
          </a:p>
        </p:txBody>
      </p:sp>
      <p:sp>
        <p:nvSpPr>
          <p:cNvPr id="6" name="页脚占位符 5">
            <a:extLst>
              <a:ext uri="{FF2B5EF4-FFF2-40B4-BE49-F238E27FC236}">
                <a16:creationId xmlns:a16="http://schemas.microsoft.com/office/drawing/2014/main" id="{921B51DE-3BDD-40AB-8DEA-75E5F14432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5EF34A-2149-46E3-9C39-3313CBD54214}"/>
              </a:ext>
            </a:extLst>
          </p:cNvPr>
          <p:cNvSpPr>
            <a:spLocks noGrp="1"/>
          </p:cNvSpPr>
          <p:nvPr>
            <p:ph type="sldNum" sz="quarter" idx="12"/>
          </p:nvPr>
        </p:nvSpPr>
        <p:spPr/>
        <p:txBody>
          <a:body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300857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CB1EE7-773A-4ADE-BC88-1CFA031D0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BABCE1-8076-4D65-9126-4C731BEC3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BBB6CC-71FD-40D3-85C9-3797A6653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51635-D163-4332-806B-49D31349A1C5}" type="datetimeFigureOut">
              <a:rPr lang="zh-CN" altLang="en-US" smtClean="0"/>
              <a:t>2020/7/18</a:t>
            </a:fld>
            <a:endParaRPr lang="zh-CN" altLang="en-US"/>
          </a:p>
        </p:txBody>
      </p:sp>
      <p:sp>
        <p:nvSpPr>
          <p:cNvPr id="5" name="页脚占位符 4">
            <a:extLst>
              <a:ext uri="{FF2B5EF4-FFF2-40B4-BE49-F238E27FC236}">
                <a16:creationId xmlns:a16="http://schemas.microsoft.com/office/drawing/2014/main" id="{5806D0B9-0C40-4EBD-9A0A-F25F77324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CC0FB6-FC2C-4C43-9C03-AE45E2E25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EFE56-DAA8-41DF-9139-318CE4FFF06D}" type="slidenum">
              <a:rPr lang="zh-CN" altLang="en-US" smtClean="0"/>
              <a:t>‹#›</a:t>
            </a:fld>
            <a:endParaRPr lang="zh-CN" altLang="en-US"/>
          </a:p>
        </p:txBody>
      </p:sp>
    </p:spTree>
    <p:extLst>
      <p:ext uri="{BB962C8B-B14F-4D97-AF65-F5344CB8AC3E}">
        <p14:creationId xmlns:p14="http://schemas.microsoft.com/office/powerpoint/2010/main" val="196940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567-E3E4-445F-AF5E-0F2C985F2DC0}"/>
              </a:ext>
            </a:extLst>
          </p:cNvPr>
          <p:cNvSpPr>
            <a:spLocks noGrp="1"/>
          </p:cNvSpPr>
          <p:nvPr>
            <p:ph type="ctrTitle"/>
          </p:nvPr>
        </p:nvSpPr>
        <p:spPr>
          <a:xfrm>
            <a:off x="980440" y="1214438"/>
            <a:ext cx="10231120" cy="2387600"/>
          </a:xfrm>
        </p:spPr>
        <p:txBody>
          <a:bodyPr/>
          <a:lstStyle/>
          <a:p>
            <a:r>
              <a:rPr lang="zh-CN" altLang="en-US" dirty="0"/>
              <a:t>数据计算与分析阶段作业报告</a:t>
            </a:r>
          </a:p>
        </p:txBody>
      </p:sp>
      <p:sp>
        <p:nvSpPr>
          <p:cNvPr id="3" name="副标题 2">
            <a:extLst>
              <a:ext uri="{FF2B5EF4-FFF2-40B4-BE49-F238E27FC236}">
                <a16:creationId xmlns:a16="http://schemas.microsoft.com/office/drawing/2014/main" id="{CB771C32-740E-4037-AFEC-9508F3D99391}"/>
              </a:ext>
            </a:extLst>
          </p:cNvPr>
          <p:cNvSpPr>
            <a:spLocks noGrp="1"/>
          </p:cNvSpPr>
          <p:nvPr>
            <p:ph type="subTitle" idx="1"/>
          </p:nvPr>
        </p:nvSpPr>
        <p:spPr/>
        <p:txBody>
          <a:bodyPr/>
          <a:lstStyle/>
          <a:p>
            <a:r>
              <a:rPr lang="zh-CN" altLang="en-US" dirty="0"/>
              <a:t>周粤婷</a:t>
            </a:r>
          </a:p>
        </p:txBody>
      </p:sp>
    </p:spTree>
    <p:extLst>
      <p:ext uri="{BB962C8B-B14F-4D97-AF65-F5344CB8AC3E}">
        <p14:creationId xmlns:p14="http://schemas.microsoft.com/office/powerpoint/2010/main" val="167943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AEF28-A5BC-4D7F-B490-E718B78B639B}"/>
              </a:ext>
            </a:extLst>
          </p:cNvPr>
          <p:cNvSpPr>
            <a:spLocks noGrp="1"/>
          </p:cNvSpPr>
          <p:nvPr>
            <p:ph type="title"/>
          </p:nvPr>
        </p:nvSpPr>
        <p:spPr/>
        <p:txBody>
          <a:bodyPr/>
          <a:lstStyle/>
          <a:p>
            <a:r>
              <a:rPr lang="en-US" altLang="zh-CN" dirty="0"/>
              <a:t>Jimmy Kimmel Live</a:t>
            </a:r>
            <a:endParaRPr lang="zh-CN" altLang="en-US" dirty="0"/>
          </a:p>
        </p:txBody>
      </p:sp>
      <p:graphicFrame>
        <p:nvGraphicFramePr>
          <p:cNvPr id="5" name="内容占位符 4">
            <a:extLst>
              <a:ext uri="{FF2B5EF4-FFF2-40B4-BE49-F238E27FC236}">
                <a16:creationId xmlns:a16="http://schemas.microsoft.com/office/drawing/2014/main" id="{D7629209-5D94-48F2-9D33-3EA965A66A56}"/>
              </a:ext>
            </a:extLst>
          </p:cNvPr>
          <p:cNvGraphicFramePr>
            <a:graphicFrameLocks noGrp="1"/>
          </p:cNvGraphicFramePr>
          <p:nvPr>
            <p:ph idx="1"/>
            <p:extLst>
              <p:ext uri="{D42A27DB-BD31-4B8C-83A1-F6EECF244321}">
                <p14:modId xmlns:p14="http://schemas.microsoft.com/office/powerpoint/2010/main" val="3965594060"/>
              </p:ext>
            </p:extLst>
          </p:nvPr>
        </p:nvGraphicFramePr>
        <p:xfrm>
          <a:off x="838200" y="1690688"/>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9D7E0AC6-4513-4CEC-A41B-455979A3ECAD}"/>
              </a:ext>
            </a:extLst>
          </p:cNvPr>
          <p:cNvGraphicFramePr>
            <a:graphicFrameLocks/>
          </p:cNvGraphicFramePr>
          <p:nvPr>
            <p:extLst>
              <p:ext uri="{D42A27DB-BD31-4B8C-83A1-F6EECF244321}">
                <p14:modId xmlns:p14="http://schemas.microsoft.com/office/powerpoint/2010/main" val="102992315"/>
              </p:ext>
            </p:extLst>
          </p:nvPr>
        </p:nvGraphicFramePr>
        <p:xfrm>
          <a:off x="6096000" y="1690688"/>
          <a:ext cx="52578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40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B3899-A4D4-4A08-9FBA-A1575E56D358}"/>
              </a:ext>
            </a:extLst>
          </p:cNvPr>
          <p:cNvSpPr>
            <a:spLocks noGrp="1"/>
          </p:cNvSpPr>
          <p:nvPr>
            <p:ph type="title"/>
          </p:nvPr>
        </p:nvSpPr>
        <p:spPr/>
        <p:txBody>
          <a:bodyPr/>
          <a:lstStyle/>
          <a:p>
            <a:r>
              <a:rPr lang="en-US" altLang="zh-CN" dirty="0"/>
              <a:t>Netflix</a:t>
            </a:r>
            <a:endParaRPr lang="zh-CN" altLang="en-US" dirty="0"/>
          </a:p>
        </p:txBody>
      </p:sp>
      <p:graphicFrame>
        <p:nvGraphicFramePr>
          <p:cNvPr id="5" name="内容占位符 4">
            <a:extLst>
              <a:ext uri="{FF2B5EF4-FFF2-40B4-BE49-F238E27FC236}">
                <a16:creationId xmlns:a16="http://schemas.microsoft.com/office/drawing/2014/main" id="{02DC2123-19F4-4846-810C-79E4A19CDED0}"/>
              </a:ext>
            </a:extLst>
          </p:cNvPr>
          <p:cNvGraphicFramePr>
            <a:graphicFrameLocks noGrp="1"/>
          </p:cNvGraphicFramePr>
          <p:nvPr>
            <p:ph idx="1"/>
            <p:extLst>
              <p:ext uri="{D42A27DB-BD31-4B8C-83A1-F6EECF244321}">
                <p14:modId xmlns:p14="http://schemas.microsoft.com/office/powerpoint/2010/main" val="1219966090"/>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a:extLst>
              <a:ext uri="{FF2B5EF4-FFF2-40B4-BE49-F238E27FC236}">
                <a16:creationId xmlns:a16="http://schemas.microsoft.com/office/drawing/2014/main" id="{CC2216A1-A54B-4985-A01A-350B44F29136}"/>
              </a:ext>
            </a:extLst>
          </p:cNvPr>
          <p:cNvGraphicFramePr>
            <a:graphicFrameLocks/>
          </p:cNvGraphicFramePr>
          <p:nvPr>
            <p:extLst>
              <p:ext uri="{D42A27DB-BD31-4B8C-83A1-F6EECF244321}">
                <p14:modId xmlns:p14="http://schemas.microsoft.com/office/powerpoint/2010/main" val="1106436927"/>
              </p:ext>
            </p:extLst>
          </p:nvPr>
        </p:nvGraphicFramePr>
        <p:xfrm>
          <a:off x="6096000" y="1825624"/>
          <a:ext cx="5257800" cy="4351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31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6EF34-BC5D-48D3-AF9C-C106B70AA8B6}"/>
              </a:ext>
            </a:extLst>
          </p:cNvPr>
          <p:cNvSpPr>
            <a:spLocks noGrp="1"/>
          </p:cNvSpPr>
          <p:nvPr>
            <p:ph type="title"/>
          </p:nvPr>
        </p:nvSpPr>
        <p:spPr/>
        <p:txBody>
          <a:bodyPr/>
          <a:lstStyle/>
          <a:p>
            <a:r>
              <a:rPr lang="en-US" altLang="zh-CN" b="1" dirty="0"/>
              <a:t>The Late Show with Stephen </a:t>
            </a:r>
            <a:r>
              <a:rPr lang="en-US" altLang="zh-CN" b="1" dirty="0" err="1"/>
              <a:t>Colb&amp;CNN</a:t>
            </a:r>
            <a:endParaRPr lang="zh-CN" altLang="en-US" dirty="0"/>
          </a:p>
        </p:txBody>
      </p:sp>
      <p:graphicFrame>
        <p:nvGraphicFramePr>
          <p:cNvPr id="4" name="内容占位符 3">
            <a:extLst>
              <a:ext uri="{FF2B5EF4-FFF2-40B4-BE49-F238E27FC236}">
                <a16:creationId xmlns:a16="http://schemas.microsoft.com/office/drawing/2014/main" id="{A79CE820-0D4A-4E05-93CF-527FA556D3CC}"/>
              </a:ext>
            </a:extLst>
          </p:cNvPr>
          <p:cNvGraphicFramePr>
            <a:graphicFrameLocks noGrp="1"/>
          </p:cNvGraphicFramePr>
          <p:nvPr>
            <p:ph idx="1"/>
            <p:extLst>
              <p:ext uri="{D42A27DB-BD31-4B8C-83A1-F6EECF244321}">
                <p14:modId xmlns:p14="http://schemas.microsoft.com/office/powerpoint/2010/main" val="3254607943"/>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D7CF317F-AF57-4DD3-96E3-2EF74FB7D21F}"/>
              </a:ext>
            </a:extLst>
          </p:cNvPr>
          <p:cNvGraphicFramePr>
            <a:graphicFrameLocks/>
          </p:cNvGraphicFramePr>
          <p:nvPr>
            <p:extLst>
              <p:ext uri="{D42A27DB-BD31-4B8C-83A1-F6EECF244321}">
                <p14:modId xmlns:p14="http://schemas.microsoft.com/office/powerpoint/2010/main" val="2993389552"/>
              </p:ext>
            </p:extLst>
          </p:nvPr>
        </p:nvGraphicFramePr>
        <p:xfrm>
          <a:off x="6096000" y="1825624"/>
          <a:ext cx="5257800" cy="4351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390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CD84C-4B3D-4663-A9E0-D6B3D7146A02}"/>
              </a:ext>
            </a:extLst>
          </p:cNvPr>
          <p:cNvSpPr>
            <a:spLocks noGrp="1"/>
          </p:cNvSpPr>
          <p:nvPr>
            <p:ph type="title"/>
          </p:nvPr>
        </p:nvSpPr>
        <p:spPr/>
        <p:txBody>
          <a:bodyPr/>
          <a:lstStyle/>
          <a:p>
            <a:r>
              <a:rPr lang="en-US" altLang="zh-CN" dirty="0"/>
              <a:t>NBA</a:t>
            </a:r>
            <a:endParaRPr lang="zh-CN" altLang="en-US" dirty="0"/>
          </a:p>
        </p:txBody>
      </p:sp>
      <p:graphicFrame>
        <p:nvGraphicFramePr>
          <p:cNvPr id="5" name="内容占位符 4">
            <a:extLst>
              <a:ext uri="{FF2B5EF4-FFF2-40B4-BE49-F238E27FC236}">
                <a16:creationId xmlns:a16="http://schemas.microsoft.com/office/drawing/2014/main" id="{E9D22D28-1B20-4C92-B883-F26FBFAAAED2}"/>
              </a:ext>
            </a:extLst>
          </p:cNvPr>
          <p:cNvGraphicFramePr>
            <a:graphicFrameLocks noGrp="1"/>
          </p:cNvGraphicFramePr>
          <p:nvPr>
            <p:ph idx="1"/>
            <p:extLst>
              <p:ext uri="{D42A27DB-BD31-4B8C-83A1-F6EECF244321}">
                <p14:modId xmlns:p14="http://schemas.microsoft.com/office/powerpoint/2010/main" val="2912596479"/>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327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4242F-AE7B-4FCF-B2C0-2E5616468D99}"/>
              </a:ext>
            </a:extLst>
          </p:cNvPr>
          <p:cNvSpPr>
            <a:spLocks noGrp="1"/>
          </p:cNvSpPr>
          <p:nvPr>
            <p:ph type="title"/>
          </p:nvPr>
        </p:nvSpPr>
        <p:spPr/>
        <p:txBody>
          <a:bodyPr/>
          <a:lstStyle/>
          <a:p>
            <a:r>
              <a:rPr lang="zh-CN" altLang="en-US" dirty="0"/>
              <a:t>研究结论</a:t>
            </a:r>
          </a:p>
        </p:txBody>
      </p:sp>
      <p:graphicFrame>
        <p:nvGraphicFramePr>
          <p:cNvPr id="4" name="内容占位符 3">
            <a:extLst>
              <a:ext uri="{FF2B5EF4-FFF2-40B4-BE49-F238E27FC236}">
                <a16:creationId xmlns:a16="http://schemas.microsoft.com/office/drawing/2014/main" id="{A5F3BEE3-4CC1-4720-88D3-9ADC02031D81}"/>
              </a:ext>
            </a:extLst>
          </p:cNvPr>
          <p:cNvGraphicFramePr>
            <a:graphicFrameLocks noGrp="1"/>
          </p:cNvGraphicFramePr>
          <p:nvPr>
            <p:ph idx="1"/>
            <p:extLst>
              <p:ext uri="{D42A27DB-BD31-4B8C-83A1-F6EECF244321}">
                <p14:modId xmlns:p14="http://schemas.microsoft.com/office/powerpoint/2010/main" val="4204796316"/>
              </p:ext>
            </p:extLst>
          </p:nvPr>
        </p:nvGraphicFramePr>
        <p:xfrm>
          <a:off x="838200" y="1508125"/>
          <a:ext cx="3492500" cy="2682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内容占位符 4">
            <a:extLst>
              <a:ext uri="{FF2B5EF4-FFF2-40B4-BE49-F238E27FC236}">
                <a16:creationId xmlns:a16="http://schemas.microsoft.com/office/drawing/2014/main" id="{DB2EAF32-A73A-4B2A-8B50-56451102C87F}"/>
              </a:ext>
            </a:extLst>
          </p:cNvPr>
          <p:cNvGraphicFramePr>
            <a:graphicFrameLocks/>
          </p:cNvGraphicFramePr>
          <p:nvPr>
            <p:extLst>
              <p:ext uri="{D42A27DB-BD31-4B8C-83A1-F6EECF244321}">
                <p14:modId xmlns:p14="http://schemas.microsoft.com/office/powerpoint/2010/main" val="255342544"/>
              </p:ext>
            </p:extLst>
          </p:nvPr>
        </p:nvGraphicFramePr>
        <p:xfrm>
          <a:off x="838200" y="4191000"/>
          <a:ext cx="3492500" cy="2747963"/>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AADF17D6-C822-4E32-8CB3-78A19F9495F4}"/>
              </a:ext>
            </a:extLst>
          </p:cNvPr>
          <p:cNvSpPr txBox="1"/>
          <p:nvPr/>
        </p:nvSpPr>
        <p:spPr>
          <a:xfrm>
            <a:off x="4724400" y="1690688"/>
            <a:ext cx="7378700" cy="4154984"/>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在研究的所有频道中，</a:t>
            </a:r>
            <a:r>
              <a:rPr lang="en-US" altLang="zh-CN" sz="2400" dirty="0">
                <a:latin typeface="华文中宋" panose="02010600040101010101" pitchFamily="2" charset="-122"/>
                <a:ea typeface="华文中宋" panose="02010600040101010101" pitchFamily="2" charset="-122"/>
              </a:rPr>
              <a:t>ESPN</a:t>
            </a:r>
            <a:r>
              <a:rPr lang="zh-CN" altLang="en-US" sz="2400" dirty="0">
                <a:latin typeface="华文中宋" panose="02010600040101010101" pitchFamily="2" charset="-122"/>
                <a:ea typeface="华文中宋" panose="02010600040101010101" pitchFamily="2" charset="-122"/>
              </a:rPr>
              <a:t>单个视频的互动力指数分布相对最平均，说明频道内视频互动力较均衡；相比之下，如</a:t>
            </a:r>
            <a:r>
              <a:rPr lang="en-US" altLang="zh-CN" sz="2400" dirty="0">
                <a:latin typeface="华文中宋" panose="02010600040101010101" pitchFamily="2" charset="-122"/>
                <a:ea typeface="华文中宋" panose="02010600040101010101" pitchFamily="2" charset="-122"/>
              </a:rPr>
              <a:t>NBA</a:t>
            </a:r>
            <a:r>
              <a:rPr lang="zh-CN" altLang="en-US" sz="2400" dirty="0">
                <a:latin typeface="华文中宋" panose="02010600040101010101" pitchFamily="2" charset="-122"/>
                <a:ea typeface="华文中宋" panose="02010600040101010101" pitchFamily="2" charset="-122"/>
              </a:rPr>
              <a:t>频道，视频互动力指数呈现明显的分化，互动力较高的视频较少且远高于频道内其他视频，因此曲线末尾出现陡增。</a:t>
            </a:r>
            <a:endParaRPr lang="en-US" altLang="zh-CN" sz="2400" dirty="0">
              <a:latin typeface="华文中宋" panose="02010600040101010101" pitchFamily="2" charset="-122"/>
              <a:ea typeface="华文中宋" panose="02010600040101010101" pitchFamily="2" charset="-122"/>
            </a:endParaRPr>
          </a:p>
          <a:p>
            <a:endParaRPr lang="en-US" altLang="zh-CN" sz="2400" dirty="0">
              <a:latin typeface="华文中宋" panose="02010600040101010101" pitchFamily="2" charset="-122"/>
              <a:ea typeface="华文中宋" panose="02010600040101010101" pitchFamily="2" charset="-122"/>
            </a:endParaRPr>
          </a:p>
          <a:p>
            <a:r>
              <a:rPr lang="zh-CN" altLang="en-US" sz="2400" dirty="0">
                <a:latin typeface="华文中宋" panose="02010600040101010101" pitchFamily="2" charset="-122"/>
                <a:ea typeface="华文中宋" panose="02010600040101010101" pitchFamily="2" charset="-122"/>
              </a:rPr>
              <a:t>在研究的所有频道中，除总指标排在</a:t>
            </a:r>
            <a:r>
              <a:rPr lang="en-US" altLang="zh-CN" sz="2400" dirty="0">
                <a:latin typeface="华文中宋" panose="02010600040101010101" pitchFamily="2" charset="-122"/>
                <a:ea typeface="华文中宋" panose="02010600040101010101" pitchFamily="2" charset="-122"/>
              </a:rPr>
              <a:t>6</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7</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8</a:t>
            </a:r>
            <a:r>
              <a:rPr lang="zh-CN" altLang="en-US" sz="2400" dirty="0">
                <a:latin typeface="华文中宋" panose="02010600040101010101" pitchFamily="2" charset="-122"/>
                <a:ea typeface="华文中宋" panose="02010600040101010101" pitchFamily="2" charset="-122"/>
              </a:rPr>
              <a:t>位的三个频道（</a:t>
            </a:r>
            <a:r>
              <a:rPr lang="en-US" altLang="zh-CN" sz="2400" b="1" dirty="0"/>
              <a:t>The Late Show with Stephen </a:t>
            </a:r>
            <a:r>
              <a:rPr lang="en-US" altLang="zh-CN" sz="2400" b="1" dirty="0" err="1"/>
              <a:t>Colb</a:t>
            </a:r>
            <a:r>
              <a:rPr lang="zh-CN" altLang="en-US" sz="2400" b="1" dirty="0"/>
              <a:t>、</a:t>
            </a:r>
            <a:r>
              <a:rPr lang="en-US" altLang="zh-CN" sz="2400" b="1" dirty="0"/>
              <a:t>CNN</a:t>
            </a:r>
            <a:r>
              <a:rPr lang="zh-CN" altLang="en-US" sz="2400" b="1" dirty="0"/>
              <a:t>、</a:t>
            </a:r>
            <a:r>
              <a:rPr lang="en-US" altLang="zh-CN" sz="2400" b="1" dirty="0"/>
              <a:t>NBA</a:t>
            </a:r>
            <a:r>
              <a:rPr lang="zh-CN" altLang="en-US" sz="2400" dirty="0">
                <a:latin typeface="华文中宋" panose="02010600040101010101" pitchFamily="2" charset="-122"/>
                <a:ea typeface="华文中宋" panose="02010600040101010101" pitchFamily="2" charset="-122"/>
              </a:rPr>
              <a:t>），其他频道均出现了突变数据，最高互动力指数的视频在频道中远远高于其余视频的互动力指数，例如比排在第二的视频互动力指数多一倍以上。</a:t>
            </a:r>
          </a:p>
        </p:txBody>
      </p:sp>
    </p:spTree>
    <p:extLst>
      <p:ext uri="{BB962C8B-B14F-4D97-AF65-F5344CB8AC3E}">
        <p14:creationId xmlns:p14="http://schemas.microsoft.com/office/powerpoint/2010/main" val="18789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CD6D5-E11C-4202-AF44-1F47695CBEF4}"/>
              </a:ext>
            </a:extLst>
          </p:cNvPr>
          <p:cNvSpPr>
            <a:spLocks noGrp="1"/>
          </p:cNvSpPr>
          <p:nvPr>
            <p:ph type="title"/>
          </p:nvPr>
        </p:nvSpPr>
        <p:spPr/>
        <p:txBody>
          <a:bodyPr/>
          <a:lstStyle/>
          <a:p>
            <a:r>
              <a:rPr lang="zh-CN" altLang="en-US" dirty="0"/>
              <a:t>研究二：争议性与互动力的相关性分析</a:t>
            </a:r>
          </a:p>
        </p:txBody>
      </p:sp>
      <p:sp>
        <p:nvSpPr>
          <p:cNvPr id="10" name="内容占位符 9">
            <a:extLst>
              <a:ext uri="{FF2B5EF4-FFF2-40B4-BE49-F238E27FC236}">
                <a16:creationId xmlns:a16="http://schemas.microsoft.com/office/drawing/2014/main" id="{A692FE71-E3DD-4381-8228-804361CB2418}"/>
              </a:ext>
            </a:extLst>
          </p:cNvPr>
          <p:cNvSpPr>
            <a:spLocks noGrp="1"/>
          </p:cNvSpPr>
          <p:nvPr>
            <p:ph idx="1"/>
          </p:nvPr>
        </p:nvSpPr>
        <p:spPr/>
        <p:txBody>
          <a:bodyPr/>
          <a:lstStyle/>
          <a:p>
            <a:r>
              <a:rPr lang="zh-CN" altLang="en-US" dirty="0"/>
              <a:t>研究问题：探究</a:t>
            </a:r>
            <a:r>
              <a:rPr lang="zh-CN" altLang="zh-CN" dirty="0"/>
              <a:t>争议性和互动力之间的关系，是否争议性越大的视频会带来更多的讨论，因此有更高的互动力？还是有更多互动力的视频因为观看和讨论基数大就会产生更多的争议？</a:t>
            </a:r>
            <a:endParaRPr lang="en-US" altLang="zh-CN" dirty="0"/>
          </a:p>
          <a:p>
            <a:r>
              <a:rPr lang="zh-CN" altLang="en-US" dirty="0"/>
              <a:t>研究方法：对视频数据的争议指数（</a:t>
            </a:r>
            <a:r>
              <a:rPr lang="en-US" altLang="zh-CN" dirty="0"/>
              <a:t>|1-likes/dislikes|</a:t>
            </a:r>
            <a:r>
              <a:rPr lang="zh-CN" altLang="en-US" dirty="0"/>
              <a:t>）与互动力指数进行相关性分析</a:t>
            </a:r>
            <a:endParaRPr lang="en-US" altLang="zh-CN" dirty="0"/>
          </a:p>
          <a:p>
            <a:r>
              <a:rPr lang="zh-CN" altLang="en-US" dirty="0"/>
              <a:t>研究对象：所有视频数据，排除极大值和极小值的视频数据</a:t>
            </a:r>
            <a:endParaRPr lang="en-US" altLang="zh-CN" dirty="0"/>
          </a:p>
        </p:txBody>
      </p:sp>
    </p:spTree>
    <p:extLst>
      <p:ext uri="{BB962C8B-B14F-4D97-AF65-F5344CB8AC3E}">
        <p14:creationId xmlns:p14="http://schemas.microsoft.com/office/powerpoint/2010/main" val="422516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CD6D5-E11C-4202-AF44-1F47695CBEF4}"/>
              </a:ext>
            </a:extLst>
          </p:cNvPr>
          <p:cNvSpPr>
            <a:spLocks noGrp="1"/>
          </p:cNvSpPr>
          <p:nvPr>
            <p:ph type="title"/>
          </p:nvPr>
        </p:nvSpPr>
        <p:spPr/>
        <p:txBody>
          <a:bodyPr/>
          <a:lstStyle/>
          <a:p>
            <a:r>
              <a:rPr lang="zh-CN" altLang="en-US" dirty="0"/>
              <a:t>研究结果：</a:t>
            </a:r>
          </a:p>
        </p:txBody>
      </p:sp>
      <p:pic>
        <p:nvPicPr>
          <p:cNvPr id="4" name="内容占位符 3">
            <a:extLst>
              <a:ext uri="{FF2B5EF4-FFF2-40B4-BE49-F238E27FC236}">
                <a16:creationId xmlns:a16="http://schemas.microsoft.com/office/drawing/2014/main" id="{0E98C728-ACA1-4B9D-98A2-4CE37328BB20}"/>
              </a:ext>
            </a:extLst>
          </p:cNvPr>
          <p:cNvPicPr>
            <a:picLocks noGrp="1" noChangeAspect="1"/>
          </p:cNvPicPr>
          <p:nvPr>
            <p:ph idx="1"/>
          </p:nvPr>
        </p:nvPicPr>
        <p:blipFill rotWithShape="1">
          <a:blip r:embed="rId2"/>
          <a:srcRect t="2657"/>
          <a:stretch/>
        </p:blipFill>
        <p:spPr>
          <a:xfrm>
            <a:off x="0" y="1506560"/>
            <a:ext cx="3929692" cy="3844879"/>
          </a:xfrm>
          <a:prstGeom prst="rect">
            <a:avLst/>
          </a:prstGeom>
        </p:spPr>
      </p:pic>
      <p:pic>
        <p:nvPicPr>
          <p:cNvPr id="5" name="图片 4">
            <a:extLst>
              <a:ext uri="{FF2B5EF4-FFF2-40B4-BE49-F238E27FC236}">
                <a16:creationId xmlns:a16="http://schemas.microsoft.com/office/drawing/2014/main" id="{0A02DEDC-9F92-4CE5-BC52-8E2BAED21116}"/>
              </a:ext>
            </a:extLst>
          </p:cNvPr>
          <p:cNvPicPr>
            <a:picLocks noChangeAspect="1"/>
          </p:cNvPicPr>
          <p:nvPr/>
        </p:nvPicPr>
        <p:blipFill>
          <a:blip r:embed="rId3"/>
          <a:stretch>
            <a:fillRect/>
          </a:stretch>
        </p:blipFill>
        <p:spPr>
          <a:xfrm>
            <a:off x="3768655" y="1576409"/>
            <a:ext cx="3870669" cy="3705179"/>
          </a:xfrm>
          <a:prstGeom prst="rect">
            <a:avLst/>
          </a:prstGeom>
        </p:spPr>
      </p:pic>
      <p:pic>
        <p:nvPicPr>
          <p:cNvPr id="6" name="图片 5">
            <a:extLst>
              <a:ext uri="{FF2B5EF4-FFF2-40B4-BE49-F238E27FC236}">
                <a16:creationId xmlns:a16="http://schemas.microsoft.com/office/drawing/2014/main" id="{13C0CD01-E6CE-48DC-82E0-C529C0F04BD8}"/>
              </a:ext>
            </a:extLst>
          </p:cNvPr>
          <p:cNvPicPr>
            <a:picLocks noChangeAspect="1"/>
          </p:cNvPicPr>
          <p:nvPr/>
        </p:nvPicPr>
        <p:blipFill>
          <a:blip r:embed="rId4"/>
          <a:stretch>
            <a:fillRect/>
          </a:stretch>
        </p:blipFill>
        <p:spPr>
          <a:xfrm>
            <a:off x="7639324" y="1690688"/>
            <a:ext cx="3649387" cy="3578179"/>
          </a:xfrm>
          <a:prstGeom prst="rect">
            <a:avLst/>
          </a:prstGeom>
        </p:spPr>
      </p:pic>
      <p:sp>
        <p:nvSpPr>
          <p:cNvPr id="7" name="文本框 6">
            <a:extLst>
              <a:ext uri="{FF2B5EF4-FFF2-40B4-BE49-F238E27FC236}">
                <a16:creationId xmlns:a16="http://schemas.microsoft.com/office/drawing/2014/main" id="{036AB37D-A24A-4440-B2EA-5DD776008AD2}"/>
              </a:ext>
            </a:extLst>
          </p:cNvPr>
          <p:cNvSpPr txBox="1"/>
          <p:nvPr/>
        </p:nvSpPr>
        <p:spPr>
          <a:xfrm>
            <a:off x="584200" y="5818188"/>
            <a:ext cx="10947400" cy="830997"/>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即使排除了极值的误差，相关系数仍然始终小于</a:t>
            </a:r>
            <a:r>
              <a:rPr lang="en-US" altLang="zh-CN" sz="2400" dirty="0">
                <a:latin typeface="华文中宋" panose="02010600040101010101" pitchFamily="2" charset="-122"/>
                <a:ea typeface="华文中宋" panose="02010600040101010101" pitchFamily="2" charset="-122"/>
              </a:rPr>
              <a:t>0.2</a:t>
            </a:r>
            <a:r>
              <a:rPr lang="zh-CN" altLang="en-US" sz="2400" dirty="0">
                <a:latin typeface="华文中宋" panose="02010600040101010101" pitchFamily="2" charset="-122"/>
                <a:ea typeface="华文中宋" panose="02010600040101010101" pitchFamily="2" charset="-122"/>
              </a:rPr>
              <a:t>，说明互动力与争议指数属于低度相关。</a:t>
            </a:r>
          </a:p>
        </p:txBody>
      </p:sp>
    </p:spTree>
    <p:extLst>
      <p:ext uri="{BB962C8B-B14F-4D97-AF65-F5344CB8AC3E}">
        <p14:creationId xmlns:p14="http://schemas.microsoft.com/office/powerpoint/2010/main" val="28549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F758C-0530-4258-9EAB-71606F77F163}"/>
              </a:ext>
            </a:extLst>
          </p:cNvPr>
          <p:cNvSpPr>
            <a:spLocks noGrp="1"/>
          </p:cNvSpPr>
          <p:nvPr>
            <p:ph type="title"/>
          </p:nvPr>
        </p:nvSpPr>
        <p:spPr/>
        <p:txBody>
          <a:bodyPr/>
          <a:lstStyle/>
          <a:p>
            <a:r>
              <a:rPr lang="zh-CN" altLang="en-US" dirty="0"/>
              <a:t>数据指标体系</a:t>
            </a:r>
          </a:p>
        </p:txBody>
      </p:sp>
      <p:graphicFrame>
        <p:nvGraphicFramePr>
          <p:cNvPr id="6" name="内容占位符 5">
            <a:extLst>
              <a:ext uri="{FF2B5EF4-FFF2-40B4-BE49-F238E27FC236}">
                <a16:creationId xmlns:a16="http://schemas.microsoft.com/office/drawing/2014/main" id="{7866719F-1486-4338-A583-95B0604ACEDE}"/>
              </a:ext>
            </a:extLst>
          </p:cNvPr>
          <p:cNvGraphicFramePr>
            <a:graphicFrameLocks noGrp="1"/>
          </p:cNvGraphicFramePr>
          <p:nvPr>
            <p:ph idx="1"/>
            <p:extLst>
              <p:ext uri="{D42A27DB-BD31-4B8C-83A1-F6EECF244321}">
                <p14:modId xmlns:p14="http://schemas.microsoft.com/office/powerpoint/2010/main" val="20888582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03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273B8-016F-4BC3-8560-80C934682E4B}"/>
              </a:ext>
            </a:extLst>
          </p:cNvPr>
          <p:cNvSpPr>
            <a:spLocks noGrp="1"/>
          </p:cNvSpPr>
          <p:nvPr>
            <p:ph type="title"/>
          </p:nvPr>
        </p:nvSpPr>
        <p:spPr/>
        <p:txBody>
          <a:bodyPr/>
          <a:lstStyle/>
          <a:p>
            <a:r>
              <a:rPr lang="zh-CN" altLang="en-US" dirty="0"/>
              <a:t>数据计算与分析</a:t>
            </a:r>
          </a:p>
        </p:txBody>
      </p:sp>
      <p:sp>
        <p:nvSpPr>
          <p:cNvPr id="3" name="内容占位符 2">
            <a:extLst>
              <a:ext uri="{FF2B5EF4-FFF2-40B4-BE49-F238E27FC236}">
                <a16:creationId xmlns:a16="http://schemas.microsoft.com/office/drawing/2014/main" id="{7DC11895-D41D-4EB8-B896-1F529F66F101}"/>
              </a:ext>
            </a:extLst>
          </p:cNvPr>
          <p:cNvSpPr>
            <a:spLocks noGrp="1"/>
          </p:cNvSpPr>
          <p:nvPr>
            <p:ph idx="1"/>
          </p:nvPr>
        </p:nvSpPr>
        <p:spPr>
          <a:xfrm>
            <a:off x="838200" y="1866265"/>
            <a:ext cx="10515600" cy="4351338"/>
          </a:xfrm>
        </p:spPr>
        <p:txBody>
          <a:bodyPr/>
          <a:lstStyle/>
          <a:p>
            <a:r>
              <a:rPr lang="zh-CN" altLang="en-US" dirty="0"/>
              <a:t>互动力指数</a:t>
            </a:r>
            <a:r>
              <a:rPr lang="en-US" altLang="zh-CN" dirty="0"/>
              <a:t>=</a:t>
            </a:r>
            <a:r>
              <a:rPr lang="zh-CN" altLang="en-US" dirty="0"/>
              <a:t>总浏览数*</a:t>
            </a:r>
            <a:r>
              <a:rPr lang="en-US" altLang="zh-CN" dirty="0"/>
              <a:t>0.01+</a:t>
            </a:r>
            <a:r>
              <a:rPr lang="zh-CN" altLang="en-US" dirty="0"/>
              <a:t>总点赞数</a:t>
            </a:r>
            <a:r>
              <a:rPr lang="en-US" altLang="zh-CN" dirty="0"/>
              <a:t>+</a:t>
            </a:r>
            <a:r>
              <a:rPr lang="zh-CN" altLang="en-US" dirty="0"/>
              <a:t>总评论数</a:t>
            </a:r>
            <a:endParaRPr lang="en-US" altLang="zh-CN" dirty="0"/>
          </a:p>
          <a:p>
            <a:r>
              <a:rPr lang="zh-CN" altLang="en-US" dirty="0"/>
              <a:t>生产力指数</a:t>
            </a:r>
            <a:r>
              <a:rPr lang="en-US" altLang="zh-CN" dirty="0"/>
              <a:t>=</a:t>
            </a:r>
            <a:r>
              <a:rPr lang="zh-CN" altLang="en-US" dirty="0"/>
              <a:t>月均视频数</a:t>
            </a:r>
            <a:endParaRPr lang="en-US" altLang="zh-CN" dirty="0"/>
          </a:p>
          <a:p>
            <a:r>
              <a:rPr lang="zh-CN" altLang="en-US" dirty="0"/>
              <a:t>总指标</a:t>
            </a:r>
            <a:r>
              <a:rPr lang="en-US" altLang="zh-CN" dirty="0"/>
              <a:t>=</a:t>
            </a:r>
            <a:r>
              <a:rPr lang="zh-CN" altLang="en-US" dirty="0"/>
              <a:t>互动力指数*</a:t>
            </a:r>
            <a:r>
              <a:rPr lang="en-US" altLang="zh-CN" dirty="0"/>
              <a:t>0.000001+</a:t>
            </a:r>
            <a:r>
              <a:rPr lang="zh-CN" altLang="en-US" dirty="0"/>
              <a:t>生产力指数</a:t>
            </a:r>
          </a:p>
        </p:txBody>
      </p:sp>
    </p:spTree>
    <p:extLst>
      <p:ext uri="{BB962C8B-B14F-4D97-AF65-F5344CB8AC3E}">
        <p14:creationId xmlns:p14="http://schemas.microsoft.com/office/powerpoint/2010/main" val="254798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C27A4-D7C5-464A-B59F-154BAAB3BBF9}"/>
              </a:ext>
            </a:extLst>
          </p:cNvPr>
          <p:cNvSpPr>
            <a:spLocks noGrp="1"/>
          </p:cNvSpPr>
          <p:nvPr>
            <p:ph type="title"/>
          </p:nvPr>
        </p:nvSpPr>
        <p:spPr>
          <a:xfrm>
            <a:off x="259080" y="18255"/>
            <a:ext cx="10515600" cy="1325563"/>
          </a:xfrm>
        </p:spPr>
        <p:txBody>
          <a:bodyPr/>
          <a:lstStyle/>
          <a:p>
            <a:r>
              <a:rPr lang="zh-CN" altLang="en-US" dirty="0"/>
              <a:t>数据分析结果（总指标前十五名的频道）</a:t>
            </a:r>
          </a:p>
        </p:txBody>
      </p:sp>
      <p:graphicFrame>
        <p:nvGraphicFramePr>
          <p:cNvPr id="5" name="内容占位符 4">
            <a:extLst>
              <a:ext uri="{FF2B5EF4-FFF2-40B4-BE49-F238E27FC236}">
                <a16:creationId xmlns:a16="http://schemas.microsoft.com/office/drawing/2014/main" id="{2154D170-9F8B-448E-A579-96F10D06EF5F}"/>
              </a:ext>
            </a:extLst>
          </p:cNvPr>
          <p:cNvGraphicFramePr>
            <a:graphicFrameLocks noGrp="1"/>
          </p:cNvGraphicFramePr>
          <p:nvPr>
            <p:ph idx="1"/>
            <p:extLst>
              <p:ext uri="{D42A27DB-BD31-4B8C-83A1-F6EECF244321}">
                <p14:modId xmlns:p14="http://schemas.microsoft.com/office/powerpoint/2010/main" val="4175234120"/>
              </p:ext>
            </p:extLst>
          </p:nvPr>
        </p:nvGraphicFramePr>
        <p:xfrm>
          <a:off x="838200" y="1016000"/>
          <a:ext cx="10515600" cy="5823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64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F4E28-899A-4C1F-987B-8D4BF54A3F7A}"/>
              </a:ext>
            </a:extLst>
          </p:cNvPr>
          <p:cNvSpPr>
            <a:spLocks noGrp="1"/>
          </p:cNvSpPr>
          <p:nvPr>
            <p:ph type="title"/>
          </p:nvPr>
        </p:nvSpPr>
        <p:spPr/>
        <p:txBody>
          <a:bodyPr/>
          <a:lstStyle/>
          <a:p>
            <a:r>
              <a:rPr lang="zh-CN" altLang="en-US" dirty="0"/>
              <a:t>研究一：基于互动力的频道内的视频结构</a:t>
            </a:r>
          </a:p>
        </p:txBody>
      </p:sp>
      <p:sp>
        <p:nvSpPr>
          <p:cNvPr id="3" name="内容占位符 2">
            <a:extLst>
              <a:ext uri="{FF2B5EF4-FFF2-40B4-BE49-F238E27FC236}">
                <a16:creationId xmlns:a16="http://schemas.microsoft.com/office/drawing/2014/main" id="{B8574394-1C9D-444E-97D8-C89E5D388C16}"/>
              </a:ext>
            </a:extLst>
          </p:cNvPr>
          <p:cNvSpPr>
            <a:spLocks noGrp="1"/>
          </p:cNvSpPr>
          <p:nvPr>
            <p:ph idx="1"/>
          </p:nvPr>
        </p:nvSpPr>
        <p:spPr/>
        <p:txBody>
          <a:bodyPr/>
          <a:lstStyle/>
          <a:p>
            <a:r>
              <a:rPr lang="zh-CN" altLang="en-US" dirty="0"/>
              <a:t>研究问题与起源：不同的频道的用户结构更偏向于</a:t>
            </a:r>
            <a:r>
              <a:rPr lang="en-US" altLang="zh-CN" dirty="0"/>
              <a:t>PGC</a:t>
            </a:r>
            <a:r>
              <a:rPr lang="zh-CN" altLang="en-US" dirty="0"/>
              <a:t>还是</a:t>
            </a:r>
            <a:r>
              <a:rPr lang="en-US" altLang="zh-CN" dirty="0"/>
              <a:t>UGC</a:t>
            </a:r>
            <a:r>
              <a:rPr lang="zh-CN" altLang="en-US" dirty="0"/>
              <a:t>？但是数据中只有视频</a:t>
            </a:r>
            <a:r>
              <a:rPr lang="en-US" altLang="zh-CN" dirty="0"/>
              <a:t>ID</a:t>
            </a:r>
            <a:r>
              <a:rPr lang="zh-CN" altLang="en-US" dirty="0"/>
              <a:t>而无用户</a:t>
            </a:r>
            <a:r>
              <a:rPr lang="en-US" altLang="zh-CN" dirty="0"/>
              <a:t>ID</a:t>
            </a:r>
            <a:r>
              <a:rPr lang="zh-CN" altLang="en-US" dirty="0"/>
              <a:t>，因此转而研究频道内视频的结构</a:t>
            </a:r>
            <a:endParaRPr lang="en-US" altLang="zh-CN" dirty="0"/>
          </a:p>
          <a:p>
            <a:r>
              <a:rPr lang="zh-CN" altLang="en-US" dirty="0"/>
              <a:t>研究方法：通过作图得出不同频道内单个视频的互动力指数分布，根据直观观察可以初步得出简单结论；单个视频的互动力指数</a:t>
            </a:r>
            <a:r>
              <a:rPr lang="en-US" altLang="zh-CN" dirty="0"/>
              <a:t>=</a:t>
            </a:r>
          </a:p>
          <a:p>
            <a:r>
              <a:rPr lang="zh-CN" altLang="en-US" dirty="0"/>
              <a:t>研究对象：对从</a:t>
            </a:r>
            <a:r>
              <a:rPr lang="en-US" altLang="zh-CN" dirty="0"/>
              <a:t>2017</a:t>
            </a:r>
            <a:r>
              <a:rPr lang="zh-CN" altLang="en-US" dirty="0"/>
              <a:t>年</a:t>
            </a:r>
            <a:r>
              <a:rPr lang="en-US" altLang="zh-CN" dirty="0"/>
              <a:t>11</a:t>
            </a:r>
            <a:r>
              <a:rPr lang="zh-CN" altLang="en-US" dirty="0"/>
              <a:t>月至</a:t>
            </a:r>
            <a:r>
              <a:rPr lang="en-US" altLang="zh-CN" dirty="0"/>
              <a:t>2018</a:t>
            </a:r>
            <a:r>
              <a:rPr lang="zh-CN" altLang="en-US" dirty="0"/>
              <a:t>年</a:t>
            </a:r>
            <a:r>
              <a:rPr lang="en-US" altLang="zh-CN" dirty="0"/>
              <a:t>5</a:t>
            </a:r>
            <a:r>
              <a:rPr lang="zh-CN" altLang="en-US" dirty="0"/>
              <a:t>月发布视频总数目达到</a:t>
            </a:r>
            <a:r>
              <a:rPr lang="en-US" altLang="zh-CN" dirty="0"/>
              <a:t>50</a:t>
            </a:r>
            <a:r>
              <a:rPr lang="zh-CN" altLang="en-US" dirty="0"/>
              <a:t>及以上的频道进行研究</a:t>
            </a:r>
          </a:p>
        </p:txBody>
      </p:sp>
    </p:spTree>
    <p:extLst>
      <p:ext uri="{BB962C8B-B14F-4D97-AF65-F5344CB8AC3E}">
        <p14:creationId xmlns:p14="http://schemas.microsoft.com/office/powerpoint/2010/main" val="18550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DF84A-4A27-4F33-8089-8E487F93267F}"/>
              </a:ext>
            </a:extLst>
          </p:cNvPr>
          <p:cNvSpPr>
            <a:spLocks noGrp="1"/>
          </p:cNvSpPr>
          <p:nvPr>
            <p:ph type="title"/>
          </p:nvPr>
        </p:nvSpPr>
        <p:spPr/>
        <p:txBody>
          <a:bodyPr/>
          <a:lstStyle/>
          <a:p>
            <a:r>
              <a:rPr lang="zh-CN" altLang="en-US" dirty="0"/>
              <a:t>研究频道的指标分析结果</a:t>
            </a:r>
          </a:p>
        </p:txBody>
      </p:sp>
      <p:graphicFrame>
        <p:nvGraphicFramePr>
          <p:cNvPr id="4" name="内容占位符 3">
            <a:extLst>
              <a:ext uri="{FF2B5EF4-FFF2-40B4-BE49-F238E27FC236}">
                <a16:creationId xmlns:a16="http://schemas.microsoft.com/office/drawing/2014/main" id="{A12A3E09-8543-4A9E-A8A9-6393CE43A64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576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9006E-017C-4FDE-AD63-A9579EC47C09}"/>
              </a:ext>
            </a:extLst>
          </p:cNvPr>
          <p:cNvSpPr>
            <a:spLocks noGrp="1"/>
          </p:cNvSpPr>
          <p:nvPr>
            <p:ph type="title"/>
          </p:nvPr>
        </p:nvSpPr>
        <p:spPr/>
        <p:txBody>
          <a:bodyPr/>
          <a:lstStyle/>
          <a:p>
            <a:r>
              <a:rPr lang="en-US" altLang="zh-CN" dirty="0" err="1"/>
              <a:t>TheEllenShow</a:t>
            </a:r>
            <a:endParaRPr lang="zh-CN" altLang="en-US" dirty="0"/>
          </a:p>
        </p:txBody>
      </p:sp>
      <p:graphicFrame>
        <p:nvGraphicFramePr>
          <p:cNvPr id="5" name="内容占位符 4">
            <a:extLst>
              <a:ext uri="{FF2B5EF4-FFF2-40B4-BE49-F238E27FC236}">
                <a16:creationId xmlns:a16="http://schemas.microsoft.com/office/drawing/2014/main" id="{32FA30D6-BF89-4330-941C-87539D25A95E}"/>
              </a:ext>
            </a:extLst>
          </p:cNvPr>
          <p:cNvGraphicFramePr>
            <a:graphicFrameLocks noGrp="1"/>
          </p:cNvGraphicFramePr>
          <p:nvPr>
            <p:ph idx="1"/>
            <p:extLst>
              <p:ext uri="{D42A27DB-BD31-4B8C-83A1-F6EECF244321}">
                <p14:modId xmlns:p14="http://schemas.microsoft.com/office/powerpoint/2010/main" val="3620407363"/>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00D69816-85E6-4659-9AF5-34070648F886}"/>
              </a:ext>
            </a:extLst>
          </p:cNvPr>
          <p:cNvGraphicFramePr>
            <a:graphicFrameLocks/>
          </p:cNvGraphicFramePr>
          <p:nvPr>
            <p:extLst>
              <p:ext uri="{D42A27DB-BD31-4B8C-83A1-F6EECF244321}">
                <p14:modId xmlns:p14="http://schemas.microsoft.com/office/powerpoint/2010/main" val="1475112113"/>
              </p:ext>
            </p:extLst>
          </p:nvPr>
        </p:nvGraphicFramePr>
        <p:xfrm>
          <a:off x="6096000" y="1825625"/>
          <a:ext cx="52578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997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3D0AD-5B7E-498F-9778-565BBBB54246}"/>
              </a:ext>
            </a:extLst>
          </p:cNvPr>
          <p:cNvSpPr>
            <a:spLocks noGrp="1"/>
          </p:cNvSpPr>
          <p:nvPr>
            <p:ph type="title"/>
          </p:nvPr>
        </p:nvSpPr>
        <p:spPr/>
        <p:txBody>
          <a:bodyPr/>
          <a:lstStyle/>
          <a:p>
            <a:r>
              <a:rPr lang="en-US" altLang="zh-CN" dirty="0"/>
              <a:t>ESPN</a:t>
            </a:r>
            <a:endParaRPr lang="zh-CN" altLang="en-US" dirty="0"/>
          </a:p>
        </p:txBody>
      </p:sp>
      <p:graphicFrame>
        <p:nvGraphicFramePr>
          <p:cNvPr id="4" name="内容占位符 3">
            <a:extLst>
              <a:ext uri="{FF2B5EF4-FFF2-40B4-BE49-F238E27FC236}">
                <a16:creationId xmlns:a16="http://schemas.microsoft.com/office/drawing/2014/main" id="{99D6AF01-72EB-4160-ABD2-1BA6122D7E04}"/>
              </a:ext>
            </a:extLst>
          </p:cNvPr>
          <p:cNvGraphicFramePr>
            <a:graphicFrameLocks noGrp="1"/>
          </p:cNvGraphicFramePr>
          <p:nvPr>
            <p:ph idx="1"/>
            <p:extLst>
              <p:ext uri="{D42A27DB-BD31-4B8C-83A1-F6EECF244321}">
                <p14:modId xmlns:p14="http://schemas.microsoft.com/office/powerpoint/2010/main" val="3203671737"/>
              </p:ext>
            </p:extLst>
          </p:nvPr>
        </p:nvGraphicFramePr>
        <p:xfrm>
          <a:off x="838200" y="1825624"/>
          <a:ext cx="5146040" cy="4392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55B274A2-C9BB-4570-B2DE-B89D4ECB5E67}"/>
              </a:ext>
            </a:extLst>
          </p:cNvPr>
          <p:cNvGraphicFramePr>
            <a:graphicFrameLocks/>
          </p:cNvGraphicFramePr>
          <p:nvPr>
            <p:extLst>
              <p:ext uri="{D42A27DB-BD31-4B8C-83A1-F6EECF244321}">
                <p14:modId xmlns:p14="http://schemas.microsoft.com/office/powerpoint/2010/main" val="2915339058"/>
              </p:ext>
            </p:extLst>
          </p:nvPr>
        </p:nvGraphicFramePr>
        <p:xfrm>
          <a:off x="5984240" y="1825624"/>
          <a:ext cx="5369560" cy="43922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5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55623-A149-40EB-A07C-97F4AEF00A83}"/>
              </a:ext>
            </a:extLst>
          </p:cNvPr>
          <p:cNvSpPr>
            <a:spLocks noGrp="1"/>
          </p:cNvSpPr>
          <p:nvPr>
            <p:ph type="title"/>
          </p:nvPr>
        </p:nvSpPr>
        <p:spPr/>
        <p:txBody>
          <a:bodyPr/>
          <a:lstStyle/>
          <a:p>
            <a:r>
              <a:rPr lang="en-US" altLang="zh-CN" b="1" dirty="0">
                <a:effectLst>
                  <a:outerShdw blurRad="50800" dist="38100" dir="5400000" algn="t" rotWithShape="0">
                    <a:srgbClr val="000000">
                      <a:alpha val="40000"/>
                    </a:srgbClr>
                  </a:outerShdw>
                </a:effectLst>
              </a:rPr>
              <a:t>The Tonight Show Starring Jimmy</a:t>
            </a:r>
            <a:endParaRPr lang="zh-CN" altLang="en-US" dirty="0"/>
          </a:p>
        </p:txBody>
      </p:sp>
      <p:graphicFrame>
        <p:nvGraphicFramePr>
          <p:cNvPr id="5" name="内容占位符 4">
            <a:extLst>
              <a:ext uri="{FF2B5EF4-FFF2-40B4-BE49-F238E27FC236}">
                <a16:creationId xmlns:a16="http://schemas.microsoft.com/office/drawing/2014/main" id="{BD8BB8F3-D1B3-4F57-8CE8-40B9FC238727}"/>
              </a:ext>
            </a:extLst>
          </p:cNvPr>
          <p:cNvGraphicFramePr>
            <a:graphicFrameLocks noGrp="1"/>
          </p:cNvGraphicFramePr>
          <p:nvPr>
            <p:ph idx="1"/>
            <p:extLst>
              <p:ext uri="{D42A27DB-BD31-4B8C-83A1-F6EECF244321}">
                <p14:modId xmlns:p14="http://schemas.microsoft.com/office/powerpoint/2010/main" val="2578448775"/>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88E13CE7-A27D-473E-93C2-D7AFF97D7444}"/>
              </a:ext>
            </a:extLst>
          </p:cNvPr>
          <p:cNvGraphicFramePr>
            <a:graphicFrameLocks/>
          </p:cNvGraphicFramePr>
          <p:nvPr>
            <p:extLst>
              <p:ext uri="{D42A27DB-BD31-4B8C-83A1-F6EECF244321}">
                <p14:modId xmlns:p14="http://schemas.microsoft.com/office/powerpoint/2010/main" val="591610622"/>
              </p:ext>
            </p:extLst>
          </p:nvPr>
        </p:nvGraphicFramePr>
        <p:xfrm>
          <a:off x="6096000" y="1825625"/>
          <a:ext cx="52578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2830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605</TotalTime>
  <Words>630</Words>
  <Application>Microsoft Office PowerPoint</Application>
  <PresentationFormat>宽屏</PresentationFormat>
  <Paragraphs>53</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华文中宋</vt:lpstr>
      <vt:lpstr>Arial</vt:lpstr>
      <vt:lpstr>Calibri</vt:lpstr>
      <vt:lpstr>Office 主题​​</vt:lpstr>
      <vt:lpstr>数据计算与分析阶段作业报告</vt:lpstr>
      <vt:lpstr>数据指标体系</vt:lpstr>
      <vt:lpstr>数据计算与分析</vt:lpstr>
      <vt:lpstr>数据分析结果（总指标前十五名的频道）</vt:lpstr>
      <vt:lpstr>研究一：基于互动力的频道内的视频结构</vt:lpstr>
      <vt:lpstr>研究频道的指标分析结果</vt:lpstr>
      <vt:lpstr>TheEllenShow</vt:lpstr>
      <vt:lpstr>ESPN</vt:lpstr>
      <vt:lpstr>The Tonight Show Starring Jimmy</vt:lpstr>
      <vt:lpstr>Jimmy Kimmel Live</vt:lpstr>
      <vt:lpstr>Netflix</vt:lpstr>
      <vt:lpstr>The Late Show with Stephen Colb&amp;CNN</vt:lpstr>
      <vt:lpstr>NBA</vt:lpstr>
      <vt:lpstr>研究结论</vt:lpstr>
      <vt:lpstr>研究二：争议性与互动力的相关性分析</vt:lpstr>
      <vt:lpstr>研究结果：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yueting</dc:creator>
  <cp:lastModifiedBy>zhou yueting</cp:lastModifiedBy>
  <cp:revision>17</cp:revision>
  <dcterms:created xsi:type="dcterms:W3CDTF">2020-07-18T03:07:30Z</dcterms:created>
  <dcterms:modified xsi:type="dcterms:W3CDTF">2020-07-18T13:13:05Z</dcterms:modified>
</cp:coreProperties>
</file>