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sldIdLst>
    <p:sldId id="265" r:id="rId3"/>
    <p:sldId id="277" r:id="rId4"/>
    <p:sldId id="259" r:id="rId5"/>
    <p:sldId id="271" r:id="rId6"/>
    <p:sldId id="266" r:id="rId7"/>
    <p:sldId id="274" r:id="rId8"/>
    <p:sldId id="312" r:id="rId9"/>
    <p:sldId id="276" r:id="rId10"/>
    <p:sldId id="314" r:id="rId11"/>
    <p:sldId id="258" r:id="rId12"/>
    <p:sldId id="313" r:id="rId13"/>
    <p:sldId id="264" r:id="rId14"/>
    <p:sldId id="315" r:id="rId15"/>
    <p:sldId id="316" r:id="rId16"/>
    <p:sldId id="300" r:id="rId17"/>
    <p:sldId id="301" r:id="rId18"/>
    <p:sldId id="302" r:id="rId19"/>
    <p:sldId id="296" r:id="rId20"/>
    <p:sldId id="272" r:id="rId21"/>
    <p:sldId id="278" r:id="rId22"/>
    <p:sldId id="305" r:id="rId23"/>
    <p:sldId id="306" r:id="rId24"/>
    <p:sldId id="307" r:id="rId25"/>
    <p:sldId id="308" r:id="rId26"/>
    <p:sldId id="280" r:id="rId27"/>
    <p:sldId id="297" r:id="rId28"/>
    <p:sldId id="281" r:id="rId29"/>
    <p:sldId id="283" r:id="rId30"/>
    <p:sldId id="298" r:id="rId31"/>
    <p:sldId id="310" r:id="rId32"/>
    <p:sldId id="295" r:id="rId33"/>
    <p:sldId id="311" r:id="rId34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D99A"/>
    <a:srgbClr val="FA6A31"/>
    <a:srgbClr val="FE4052"/>
    <a:srgbClr val="2D6B81"/>
    <a:srgbClr val="30BAA0"/>
    <a:srgbClr val="EB3F32"/>
    <a:srgbClr val="95DACD"/>
    <a:srgbClr val="2AB7AE"/>
    <a:srgbClr val="203864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3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76" y="91"/>
      </p:cViewPr>
      <p:guideLst>
        <p:guide orient="horz" pos="2205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99B61-1965-4EFE-8CC7-B07ABC51CE77}" type="datetimeFigureOut">
              <a:rPr lang="zh-CN" altLang="en-US" smtClean="0"/>
              <a:t>2018-12-14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278BB-0B43-4416-AB87-665455D97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53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872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8278BB-0B43-4416-AB87-665455D97D6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8834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F0574-B540-45E6-9791-14C80151E9F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945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8278BB-0B43-4416-AB87-665455D97D6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2742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8278BB-0B43-4416-AB87-665455D97D6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3191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0F956-FC7D-4434-9D9E-CC985997F4E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4366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0F956-FC7D-4434-9D9E-CC985997F4E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9984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0F956-FC7D-4434-9D9E-CC985997F4E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6064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1100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190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2258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5322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0F956-FC7D-4434-9D9E-CC985997F4E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4715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0F956-FC7D-4434-9D9E-CC985997F4E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5345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0F956-FC7D-4434-9D9E-CC985997F4E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5014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0F956-FC7D-4434-9D9E-CC985997F4E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4040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4539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1511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2636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9591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764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6727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0F956-FC7D-4434-9D9E-CC985997F4E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1709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40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367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782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634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8278BB-0B43-4416-AB87-665455D97D6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2471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67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8278BB-0B43-4416-AB87-665455D97D6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514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88861-68FC-4AEA-98F9-FBF694DA1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3D7916-F8D3-4CB7-9890-7D1913FD6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0A1E82-8289-4819-87B3-D5CF14621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2018-12-14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E3385B-2A41-4B18-A839-B90FC4CC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5BAC0C-7DC4-44E4-9D06-DCEBB439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82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619EA-7A11-47CE-9AF5-C5FB5D1FC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E5FD84-4A4A-4290-B403-A9D7A4A9E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7AF4ED-4C3E-4180-9D88-7D0873928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2018-12-14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1914C0-378C-4FE5-BFB6-5379D6E6C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FB46C3-02BE-4AC5-9F71-2A9E2138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13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4F8FCB-C639-40CE-86BD-4E0CE340D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DD7DC9-1CE5-4C14-B7BD-8EC2E10D2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8B0A06-FC06-4823-8603-C0364D656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2018-12-14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3100C9-490F-4558-8943-204AA3D4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B3501E-E940-48FB-AB13-F9291694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19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49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029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072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586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856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5691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8850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186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B1DED-71D3-44ED-BBBA-1199D425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BC780-8EB3-4FCE-8D78-5DADB618C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A04F2D-4621-4D12-AF80-7CF91911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2018-12-14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1B307D-A64B-4D17-8216-570E8466E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CC741-DA88-4931-A911-CC83CEE1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80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5934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9152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9808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22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E0300-5CB3-490D-B59F-DC6BFC4F1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EF1CBE-6614-4528-8FE7-CFA7CF5F1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6B9B41-2EAC-4F02-88F2-30EDB08CD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2018-12-14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D9E8BF-193D-4C26-90C2-0D6567541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866AAF-78AB-4C94-A72F-4626CBC1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75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46C37-1CC0-4E79-A303-5FE1FE61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F43B52-DE3D-4704-A451-2C1DD7F53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F87157-C606-43B7-8644-413B0F677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7EDE8C-1226-4CC9-BF1D-9A8E7F58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2018-12-14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EC4466-A7D5-493B-A252-17D2EB3A9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ADDE1C-B312-4857-9F40-72D60E8C3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31FD0-4521-4B71-B496-BB6ABBC7C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B6BAE6-2929-40B3-95B4-D61084247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440283-92CC-479D-B868-60B4691D7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A9FCD4-FD55-43CF-BEAD-A00C18D48B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993449-B850-4555-9455-E8C808E5D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31BE21-9AB7-466F-8A8C-2BCEB0C0C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2018-12-14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77BA08-F043-43CF-B237-DE4A77F8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3694DC-BBB8-4536-AB04-B49E4C52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65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8A976-83E7-4489-A678-CFE5AE22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7C0FD6-C8AE-4FD3-821A-03EA1CA0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2018-12-14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7F1A97-0A44-4284-88E3-D5FB3C54A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4D4369-2FAF-40E0-AAB3-F7D94EEF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40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384350-9C43-4B24-B53A-555039222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2018-12-14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74CF69-4B84-44E7-9E3E-C39A4982C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BA9226-E063-4B0A-A098-478BF975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49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A02CA-EA6E-49DE-BD85-F4317312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A70FF3-1FD3-4767-AC15-CD6D6064A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A21953-4705-4247-8447-0EFB8B56F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D485AD-FEB3-4674-9E4F-C54274D3E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2018-12-14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2BE61E-D0C7-4683-BF15-0D95F9E47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D21329-A680-4994-840A-3BE6FE23B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57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B958D-E7D2-4696-A2F1-07B8EBFFC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BA68FB-1216-4EE6-ADCA-E305C9C20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6DD553-6ACA-48E9-8128-57D480500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2D663D-A04D-40FB-94E7-5EC1B1DA4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2018-12-14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83008E-0D5F-477C-B143-1D70B223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EF557A-6F52-43D0-82F0-23E95404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0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CF0C81-D217-4AB9-9823-AED8BBC8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2DA104-FE93-41A2-BE69-BBEE47829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B8E6C3-D9DD-4997-B5D5-77AC23004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5AA19-1DBA-4536-AE77-3798F5218B94}" type="datetimeFigureOut">
              <a:rPr lang="zh-CN" altLang="en-US" smtClean="0"/>
              <a:t>2018-12-14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265C50-E409-434E-B1FA-1B6391672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F7AF10-A73C-47B3-B489-584DC1E8B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3977209" y="48878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论坛：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www.1ppt.cn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5395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50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4.jpe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image" Target="../media/image21.jp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notesSlide" Target="../notesSlides/notesSlide15.xml"/><Relationship Id="rId2" Type="http://schemas.openxmlformats.org/officeDocument/2006/relationships/tags" Target="../tags/tag4.xml"/><Relationship Id="rId16" Type="http://schemas.openxmlformats.org/officeDocument/2006/relationships/image" Target="../media/image23.png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7.xml"/><Relationship Id="rId15" Type="http://schemas.openxmlformats.org/officeDocument/2006/relationships/image" Target="../media/image5.png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image" Target="../media/image2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32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n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33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2DA4D4F-4FE0-4D38-9AA4-8E8D5325F4E2}"/>
              </a:ext>
            </a:extLst>
          </p:cNvPr>
          <p:cNvSpPr/>
          <p:nvPr/>
        </p:nvSpPr>
        <p:spPr>
          <a:xfrm>
            <a:off x="311989" y="424382"/>
            <a:ext cx="11568021" cy="6204544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5783824-1293-4FCE-94BC-95AADE5B5C34}"/>
              </a:ext>
            </a:extLst>
          </p:cNvPr>
          <p:cNvSpPr txBox="1"/>
          <p:nvPr/>
        </p:nvSpPr>
        <p:spPr>
          <a:xfrm>
            <a:off x="973014" y="2648878"/>
            <a:ext cx="8642081" cy="1138767"/>
          </a:xfrm>
          <a:prstGeom prst="rect">
            <a:avLst/>
          </a:prstGeom>
          <a:noFill/>
        </p:spPr>
        <p:txBody>
          <a:bodyPr wrap="square" lIns="121915" tIns="60957" rIns="121915" bIns="60957" rtlCol="0">
            <a:spAutoFit/>
          </a:bodyPr>
          <a:lstStyle/>
          <a:p>
            <a:pPr algn="ctr">
              <a:defRPr/>
            </a:pPr>
            <a:r>
              <a:rPr lang="zh-CN" altLang="en-US" sz="6600" b="1" dirty="0">
                <a:solidFill>
                  <a:srgbClr val="203864"/>
                </a:solidFill>
                <a:latin typeface="Arial"/>
                <a:ea typeface="微软雅黑"/>
                <a:sym typeface="Arial"/>
              </a:rPr>
              <a:t>美食美客</a:t>
            </a:r>
          </a:p>
        </p:txBody>
      </p:sp>
      <p:sp>
        <p:nvSpPr>
          <p:cNvPr id="4" name="矩形 3"/>
          <p:cNvSpPr/>
          <p:nvPr/>
        </p:nvSpPr>
        <p:spPr>
          <a:xfrm>
            <a:off x="5294054" y="5506640"/>
            <a:ext cx="10679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By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周伟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968BE4-F2B6-40F9-879B-6B1D9FC1C6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479" y="2837308"/>
            <a:ext cx="1587302" cy="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78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>
        <p14:switch dir="l"/>
      </p:transition>
    </mc:Choice>
    <mc:Fallback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图片 57">
            <a:extLst>
              <a:ext uri="{FF2B5EF4-FFF2-40B4-BE49-F238E27FC236}">
                <a16:creationId xmlns:a16="http://schemas.microsoft.com/office/drawing/2014/main" id="{46107C94-66E9-4AC1-A38E-8BC5D8CB622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05925" y="-1600792"/>
            <a:ext cx="3941445" cy="3635953"/>
          </a:xfrm>
          <a:prstGeom prst="rect">
            <a:avLst/>
          </a:prstGeom>
        </p:spPr>
      </p:pic>
      <p:pic>
        <p:nvPicPr>
          <p:cNvPr id="87" name="图片 86">
            <a:extLst>
              <a:ext uri="{FF2B5EF4-FFF2-40B4-BE49-F238E27FC236}">
                <a16:creationId xmlns:a16="http://schemas.microsoft.com/office/drawing/2014/main" id="{0DC72E22-847F-44F8-A672-D38D8F7A24A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-716294" y="4969636"/>
            <a:ext cx="3203696" cy="295538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5F559C50-654A-4B08-AA64-46EDBF4C18C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962400" y="919996"/>
            <a:ext cx="4267200" cy="538734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04CAA4C2-F693-4D48-8991-0831828D1E9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1208" y="602387"/>
            <a:ext cx="2898648" cy="6778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10AA99F-BA06-457B-A9F6-D0E8A202299B}"/>
              </a:ext>
            </a:extLst>
          </p:cNvPr>
          <p:cNvSpPr txBox="1"/>
          <p:nvPr/>
        </p:nvSpPr>
        <p:spPr>
          <a:xfrm>
            <a:off x="691515" y="735330"/>
            <a:ext cx="278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用户端程序执行流程图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7E8488FC-2815-4C3D-99B0-1BA387F18E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8586" y="6057247"/>
            <a:ext cx="1587302" cy="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98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>
        <p14:switch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图片 57">
            <a:extLst>
              <a:ext uri="{FF2B5EF4-FFF2-40B4-BE49-F238E27FC236}">
                <a16:creationId xmlns:a16="http://schemas.microsoft.com/office/drawing/2014/main" id="{46107C94-66E9-4AC1-A38E-8BC5D8CB622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05925" y="-1600792"/>
            <a:ext cx="3941445" cy="3635953"/>
          </a:xfrm>
          <a:prstGeom prst="rect">
            <a:avLst/>
          </a:prstGeom>
        </p:spPr>
      </p:pic>
      <p:pic>
        <p:nvPicPr>
          <p:cNvPr id="87" name="图片 86">
            <a:extLst>
              <a:ext uri="{FF2B5EF4-FFF2-40B4-BE49-F238E27FC236}">
                <a16:creationId xmlns:a16="http://schemas.microsoft.com/office/drawing/2014/main" id="{0DC72E22-847F-44F8-A672-D38D8F7A24A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-716294" y="4969636"/>
            <a:ext cx="3203696" cy="2955385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04CAA4C2-F693-4D48-8991-0831828D1E9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1208" y="602387"/>
            <a:ext cx="2898648" cy="6778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10AA99F-BA06-457B-A9F6-D0E8A202299B}"/>
              </a:ext>
            </a:extLst>
          </p:cNvPr>
          <p:cNvSpPr txBox="1"/>
          <p:nvPr/>
        </p:nvSpPr>
        <p:spPr>
          <a:xfrm>
            <a:off x="691515" y="735330"/>
            <a:ext cx="278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商家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端程序执行流程图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7E8488FC-2815-4C3D-99B0-1BA387F18E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8586" y="6057247"/>
            <a:ext cx="1587302" cy="76190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3389863-D243-421F-82A1-61F226574CD5}"/>
              </a:ext>
            </a:extLst>
          </p:cNvPr>
          <p:cNvSpPr/>
          <p:nvPr/>
        </p:nvSpPr>
        <p:spPr>
          <a:xfrm>
            <a:off x="5184648" y="347472"/>
            <a:ext cx="1490472" cy="387858"/>
          </a:xfrm>
          <a:prstGeom prst="rect">
            <a:avLst/>
          </a:prstGeom>
          <a:solidFill>
            <a:schemeClr val="bg1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注册开店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47A3F4-E646-4665-B91A-F9F83E0ABA9A}"/>
              </a:ext>
            </a:extLst>
          </p:cNvPr>
          <p:cNvSpPr/>
          <p:nvPr/>
        </p:nvSpPr>
        <p:spPr>
          <a:xfrm>
            <a:off x="5184648" y="1280257"/>
            <a:ext cx="1490472" cy="387858"/>
          </a:xfrm>
          <a:prstGeom prst="rect">
            <a:avLst/>
          </a:prstGeom>
          <a:solidFill>
            <a:schemeClr val="bg1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上传资料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C90DAA8-D416-42D5-9CA8-BB386A734574}"/>
              </a:ext>
            </a:extLst>
          </p:cNvPr>
          <p:cNvCxnSpPr>
            <a:stCxn id="2" idx="2"/>
            <a:endCxn id="9" idx="0"/>
          </p:cNvCxnSpPr>
          <p:nvPr/>
        </p:nvCxnSpPr>
        <p:spPr>
          <a:xfrm>
            <a:off x="5929884" y="735330"/>
            <a:ext cx="0" cy="544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F6A6B67F-0BE1-424D-AD26-1EAC41644501}"/>
              </a:ext>
            </a:extLst>
          </p:cNvPr>
          <p:cNvSpPr/>
          <p:nvPr/>
        </p:nvSpPr>
        <p:spPr>
          <a:xfrm>
            <a:off x="4864608" y="2213042"/>
            <a:ext cx="2404872" cy="387849"/>
          </a:xfrm>
          <a:prstGeom prst="rect">
            <a:avLst/>
          </a:prstGeom>
          <a:solidFill>
            <a:schemeClr val="bg1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等待管理员审核通过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D0D87D1-D301-4ECD-85A1-BDB944362F17}"/>
              </a:ext>
            </a:extLst>
          </p:cNvPr>
          <p:cNvCxnSpPr/>
          <p:nvPr/>
        </p:nvCxnSpPr>
        <p:spPr>
          <a:xfrm>
            <a:off x="5929884" y="1668115"/>
            <a:ext cx="0" cy="544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127678E5-39BB-4C3D-9B6B-A1D0BD409E43}"/>
              </a:ext>
            </a:extLst>
          </p:cNvPr>
          <p:cNvSpPr/>
          <p:nvPr/>
        </p:nvSpPr>
        <p:spPr>
          <a:xfrm>
            <a:off x="4864606" y="3145827"/>
            <a:ext cx="2130551" cy="387858"/>
          </a:xfrm>
          <a:prstGeom prst="rect">
            <a:avLst/>
          </a:prstGeom>
          <a:solidFill>
            <a:schemeClr val="bg1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审核通过后登录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294AA10-1D0E-4DD5-9F67-7E375685BA71}"/>
              </a:ext>
            </a:extLst>
          </p:cNvPr>
          <p:cNvCxnSpPr>
            <a:cxnSpLocks/>
          </p:cNvCxnSpPr>
          <p:nvPr/>
        </p:nvCxnSpPr>
        <p:spPr>
          <a:xfrm>
            <a:off x="5929882" y="2600900"/>
            <a:ext cx="0" cy="544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3148C72-3A55-4B55-A94B-431C2C7C642A}"/>
              </a:ext>
            </a:extLst>
          </p:cNvPr>
          <p:cNvCxnSpPr/>
          <p:nvPr/>
        </p:nvCxnSpPr>
        <p:spPr>
          <a:xfrm>
            <a:off x="6995157" y="3355848"/>
            <a:ext cx="1609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F958663E-D045-416E-8576-4C6A3BEA94AF}"/>
              </a:ext>
            </a:extLst>
          </p:cNvPr>
          <p:cNvSpPr/>
          <p:nvPr/>
        </p:nvSpPr>
        <p:spPr>
          <a:xfrm>
            <a:off x="8604500" y="3095245"/>
            <a:ext cx="2194556" cy="438439"/>
          </a:xfrm>
          <a:prstGeom prst="rect">
            <a:avLst/>
          </a:prstGeom>
          <a:solidFill>
            <a:schemeClr val="bg1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账号或密码错误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995220C-B6AC-4CEE-9F01-EC0FCAD0C012}"/>
              </a:ext>
            </a:extLst>
          </p:cNvPr>
          <p:cNvCxnSpPr>
            <a:cxnSpLocks/>
          </p:cNvCxnSpPr>
          <p:nvPr/>
        </p:nvCxnSpPr>
        <p:spPr>
          <a:xfrm>
            <a:off x="5929882" y="3533684"/>
            <a:ext cx="0" cy="544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713536AA-E7CB-434D-90BE-F72831F22D68}"/>
              </a:ext>
            </a:extLst>
          </p:cNvPr>
          <p:cNvSpPr/>
          <p:nvPr/>
        </p:nvSpPr>
        <p:spPr>
          <a:xfrm>
            <a:off x="4727446" y="4110805"/>
            <a:ext cx="2542034" cy="387849"/>
          </a:xfrm>
          <a:prstGeom prst="rect">
            <a:avLst/>
          </a:prstGeom>
          <a:solidFill>
            <a:schemeClr val="bg1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管理后台上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下架商品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E3F73F1-F323-4C68-A98C-B07DD029CC3F}"/>
              </a:ext>
            </a:extLst>
          </p:cNvPr>
          <p:cNvCxnSpPr/>
          <p:nvPr/>
        </p:nvCxnSpPr>
        <p:spPr>
          <a:xfrm flipH="1">
            <a:off x="3617595" y="3355848"/>
            <a:ext cx="12470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EC96FDA2-6CBD-4798-BD63-8871D0F7E6AD}"/>
              </a:ext>
            </a:extLst>
          </p:cNvPr>
          <p:cNvSpPr/>
          <p:nvPr/>
        </p:nvSpPr>
        <p:spPr>
          <a:xfrm>
            <a:off x="1212722" y="3145827"/>
            <a:ext cx="2404872" cy="387849"/>
          </a:xfrm>
          <a:prstGeom prst="rect">
            <a:avLst/>
          </a:prstGeom>
          <a:solidFill>
            <a:schemeClr val="bg1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查看订单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6CC70AC-ABE9-408D-9817-01DB70941D7A}"/>
              </a:ext>
            </a:extLst>
          </p:cNvPr>
          <p:cNvSpPr/>
          <p:nvPr/>
        </p:nvSpPr>
        <p:spPr>
          <a:xfrm>
            <a:off x="4727446" y="5475473"/>
            <a:ext cx="2542034" cy="387849"/>
          </a:xfrm>
          <a:prstGeom prst="rect">
            <a:avLst/>
          </a:prstGeom>
          <a:solidFill>
            <a:schemeClr val="bg1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注销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结束操作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FA50F2D-7A49-4F6A-BEF1-6A2A78EB70E5}"/>
              </a:ext>
            </a:extLst>
          </p:cNvPr>
          <p:cNvCxnSpPr>
            <a:cxnSpLocks/>
            <a:stCxn id="25" idx="2"/>
            <a:endCxn id="32" idx="0"/>
          </p:cNvCxnSpPr>
          <p:nvPr/>
        </p:nvCxnSpPr>
        <p:spPr>
          <a:xfrm>
            <a:off x="5998463" y="4498654"/>
            <a:ext cx="0" cy="976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74CBD494-982E-46AF-975A-E40BFF238D65}"/>
              </a:ext>
            </a:extLst>
          </p:cNvPr>
          <p:cNvCxnSpPr>
            <a:stCxn id="30" idx="2"/>
            <a:endCxn id="32" idx="1"/>
          </p:cNvCxnSpPr>
          <p:nvPr/>
        </p:nvCxnSpPr>
        <p:spPr>
          <a:xfrm rot="16200000" flipH="1">
            <a:off x="2503441" y="3445393"/>
            <a:ext cx="2135722" cy="23122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469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>
        <p14:switch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248639" y="633626"/>
            <a:ext cx="2448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</a:rPr>
              <a:t>团队简介</a:t>
            </a:r>
            <a:endParaRPr lang="zh-CN" altLang="en-US" sz="44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2" name="直接连接符 21"/>
          <p:cNvCxnSpPr>
            <a:endCxn id="20" idx="1"/>
          </p:cNvCxnSpPr>
          <p:nvPr/>
        </p:nvCxnSpPr>
        <p:spPr>
          <a:xfrm>
            <a:off x="-53002" y="1018347"/>
            <a:ext cx="13016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3278674" y="5057168"/>
            <a:ext cx="877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杨松林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5947939" y="495364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周伟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8263288" y="503912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刘铖勇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3278674" y="5418491"/>
            <a:ext cx="800219" cy="344190"/>
            <a:chOff x="2951104" y="4557566"/>
            <a:chExt cx="906968" cy="280753"/>
          </a:xfrm>
        </p:grpSpPr>
        <p:sp>
          <p:nvSpPr>
            <p:cNvPr id="47" name="文本框 46"/>
            <p:cNvSpPr txBox="1"/>
            <p:nvPr/>
          </p:nvSpPr>
          <p:spPr>
            <a:xfrm>
              <a:off x="2951104" y="4557566"/>
              <a:ext cx="906968" cy="276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</a:rPr>
                <a:t>前端</a:t>
              </a:r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2953242" y="4564540"/>
              <a:ext cx="904830" cy="273779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 sz="160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361506" y="5348061"/>
            <a:ext cx="1695936" cy="361778"/>
            <a:chOff x="2932715" y="4266795"/>
            <a:chExt cx="904830" cy="294697"/>
          </a:xfrm>
        </p:grpSpPr>
        <p:sp>
          <p:nvSpPr>
            <p:cNvPr id="53" name="文本框 52"/>
            <p:cNvSpPr txBox="1"/>
            <p:nvPr/>
          </p:nvSpPr>
          <p:spPr>
            <a:xfrm>
              <a:off x="3224736" y="4266795"/>
              <a:ext cx="317468" cy="275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zh-CN" altLang="en-US" sz="1600" dirty="0">
                  <a:solidFill>
                    <a:schemeClr val="bg1"/>
                  </a:solidFill>
                </a:rPr>
                <a:t>全栈</a:t>
              </a:r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2932715" y="4287713"/>
              <a:ext cx="904830" cy="273779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8218030" y="5403617"/>
            <a:ext cx="904830" cy="338554"/>
            <a:chOff x="2932715" y="4267543"/>
            <a:chExt cx="904830" cy="338554"/>
          </a:xfrm>
        </p:grpSpPr>
        <p:sp>
          <p:nvSpPr>
            <p:cNvPr id="56" name="文本框 55"/>
            <p:cNvSpPr txBox="1"/>
            <p:nvPr/>
          </p:nvSpPr>
          <p:spPr>
            <a:xfrm>
              <a:off x="3191974" y="4267543"/>
              <a:ext cx="3722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zh-CN" sz="1600" dirty="0">
                  <a:solidFill>
                    <a:schemeClr val="bg1"/>
                  </a:solidFill>
                </a:rPr>
                <a:t>UI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2932715" y="4287713"/>
              <a:ext cx="904830" cy="273779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 sz="1600"/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1F5F5299-7F74-4A14-88D4-C21E57500055}"/>
              </a:ext>
            </a:extLst>
          </p:cNvPr>
          <p:cNvSpPr txBox="1"/>
          <p:nvPr/>
        </p:nvSpPr>
        <p:spPr>
          <a:xfrm>
            <a:off x="10656601" y="5031950"/>
            <a:ext cx="800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胡鹏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750A51B-7CEF-41C3-9484-20855FEF4C2F}"/>
              </a:ext>
            </a:extLst>
          </p:cNvPr>
          <p:cNvSpPr txBox="1"/>
          <p:nvPr/>
        </p:nvSpPr>
        <p:spPr>
          <a:xfrm>
            <a:off x="716111" y="5056894"/>
            <a:ext cx="1142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   田林鑫</a:t>
            </a: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30DD7E4B-33CA-468A-8FB8-9EBBF67D29DD}"/>
              </a:ext>
            </a:extLst>
          </p:cNvPr>
          <p:cNvGrpSpPr/>
          <p:nvPr/>
        </p:nvGrpSpPr>
        <p:grpSpPr>
          <a:xfrm>
            <a:off x="806274" y="5364784"/>
            <a:ext cx="904830" cy="338554"/>
            <a:chOff x="2932715" y="4256775"/>
            <a:chExt cx="904830" cy="338554"/>
          </a:xfrm>
        </p:grpSpPr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29E0F8B6-3A1B-4059-A833-30A58EFDD17E}"/>
                </a:ext>
              </a:extLst>
            </p:cNvPr>
            <p:cNvSpPr txBox="1"/>
            <p:nvPr/>
          </p:nvSpPr>
          <p:spPr>
            <a:xfrm>
              <a:off x="3075317" y="4256775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zh-CN" altLang="en-US" sz="1600" dirty="0">
                  <a:solidFill>
                    <a:schemeClr val="bg1"/>
                  </a:solidFill>
                </a:rPr>
                <a:t>前端</a:t>
              </a:r>
            </a:p>
          </p:txBody>
        </p:sp>
        <p:sp>
          <p:nvSpPr>
            <p:cNvPr id="81" name="圆角矩形 49">
              <a:extLst>
                <a:ext uri="{FF2B5EF4-FFF2-40B4-BE49-F238E27FC236}">
                  <a16:creationId xmlns:a16="http://schemas.microsoft.com/office/drawing/2014/main" id="{99A99779-A91D-4A81-B55C-6D89DFC11DC6}"/>
                </a:ext>
              </a:extLst>
            </p:cNvPr>
            <p:cNvSpPr/>
            <p:nvPr/>
          </p:nvSpPr>
          <p:spPr>
            <a:xfrm>
              <a:off x="2932715" y="4287713"/>
              <a:ext cx="904830" cy="273779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 sz="1600"/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EB8A9BEC-1626-4334-9384-9B4DA4C470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711" y="2892394"/>
            <a:ext cx="1673493" cy="1732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55A8755D-C2B4-49BB-A0D4-4DF313F7DE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418" y="3525078"/>
            <a:ext cx="1364273" cy="13744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63BC495C-31CD-45A8-BE59-61AF7A4901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9" y="3482735"/>
            <a:ext cx="1430942" cy="141680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0EEEAA48-E099-48A7-8BAD-87F4054907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426" y="3419797"/>
            <a:ext cx="1419944" cy="142773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E775ECE8-487D-4BF7-9965-230FECA3F1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003" y="3465744"/>
            <a:ext cx="1419944" cy="14879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49" name="组合 48">
            <a:extLst>
              <a:ext uri="{FF2B5EF4-FFF2-40B4-BE49-F238E27FC236}">
                <a16:creationId xmlns:a16="http://schemas.microsoft.com/office/drawing/2014/main" id="{BFFEDA73-6AA7-4CB7-BC00-2B9D2EB14279}"/>
              </a:ext>
            </a:extLst>
          </p:cNvPr>
          <p:cNvGrpSpPr/>
          <p:nvPr/>
        </p:nvGrpSpPr>
        <p:grpSpPr>
          <a:xfrm>
            <a:off x="10478560" y="5418491"/>
            <a:ext cx="904830" cy="338554"/>
            <a:chOff x="2932715" y="4256775"/>
            <a:chExt cx="904830" cy="338554"/>
          </a:xfrm>
        </p:grpSpPr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E09999A1-DC1F-4B56-B847-CFEEA544657B}"/>
                </a:ext>
              </a:extLst>
            </p:cNvPr>
            <p:cNvSpPr txBox="1"/>
            <p:nvPr/>
          </p:nvSpPr>
          <p:spPr>
            <a:xfrm>
              <a:off x="3075317" y="4256775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zh-CN" altLang="en-US" sz="1600" dirty="0">
                  <a:solidFill>
                    <a:schemeClr val="bg1"/>
                  </a:solidFill>
                </a:rPr>
                <a:t>前端</a:t>
              </a:r>
            </a:p>
          </p:txBody>
        </p:sp>
        <p:sp>
          <p:nvSpPr>
            <p:cNvPr id="59" name="圆角矩形 49">
              <a:extLst>
                <a:ext uri="{FF2B5EF4-FFF2-40B4-BE49-F238E27FC236}">
                  <a16:creationId xmlns:a16="http://schemas.microsoft.com/office/drawing/2014/main" id="{EE48E36C-2488-4E3E-AE99-E1D29C1AA8D9}"/>
                </a:ext>
              </a:extLst>
            </p:cNvPr>
            <p:cNvSpPr/>
            <p:nvPr/>
          </p:nvSpPr>
          <p:spPr>
            <a:xfrm>
              <a:off x="2932715" y="4287713"/>
              <a:ext cx="904830" cy="273779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 sz="1600"/>
            </a:p>
          </p:txBody>
        </p:sp>
      </p:grpSp>
      <p:sp>
        <p:nvSpPr>
          <p:cNvPr id="60" name="矩形 59">
            <a:extLst>
              <a:ext uri="{FF2B5EF4-FFF2-40B4-BE49-F238E27FC236}">
                <a16:creationId xmlns:a16="http://schemas.microsoft.com/office/drawing/2014/main" id="{C418C77B-27E6-43A4-9AA8-410500390EE5}"/>
              </a:ext>
            </a:extLst>
          </p:cNvPr>
          <p:cNvSpPr/>
          <p:nvPr/>
        </p:nvSpPr>
        <p:spPr>
          <a:xfrm rot="18891242">
            <a:off x="5442319" y="366668"/>
            <a:ext cx="1306338" cy="13033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1" name="Freeform 16">
            <a:extLst>
              <a:ext uri="{FF2B5EF4-FFF2-40B4-BE49-F238E27FC236}">
                <a16:creationId xmlns:a16="http://schemas.microsoft.com/office/drawing/2014/main" id="{A59FBBF6-68CD-4855-AA61-CB2BAD4E9E5A}"/>
              </a:ext>
            </a:extLst>
          </p:cNvPr>
          <p:cNvSpPr>
            <a:spLocks noEditPoints="1"/>
          </p:cNvSpPr>
          <p:nvPr/>
        </p:nvSpPr>
        <p:spPr bwMode="auto">
          <a:xfrm>
            <a:off x="5397832" y="811346"/>
            <a:ext cx="1406456" cy="670510"/>
          </a:xfrm>
          <a:custGeom>
            <a:avLst/>
            <a:gdLst>
              <a:gd name="T0" fmla="*/ 763 w 1861"/>
              <a:gd name="T1" fmla="*/ 185 h 796"/>
              <a:gd name="T2" fmla="*/ 534 w 1861"/>
              <a:gd name="T3" fmla="*/ 581 h 796"/>
              <a:gd name="T4" fmla="*/ 546 w 1861"/>
              <a:gd name="T5" fmla="*/ 563 h 796"/>
              <a:gd name="T6" fmla="*/ 594 w 1861"/>
              <a:gd name="T7" fmla="*/ 584 h 796"/>
              <a:gd name="T8" fmla="*/ 592 w 1861"/>
              <a:gd name="T9" fmla="*/ 619 h 796"/>
              <a:gd name="T10" fmla="*/ 580 w 1861"/>
              <a:gd name="T11" fmla="*/ 663 h 796"/>
              <a:gd name="T12" fmla="*/ 548 w 1861"/>
              <a:gd name="T13" fmla="*/ 650 h 796"/>
              <a:gd name="T14" fmla="*/ 536 w 1861"/>
              <a:gd name="T15" fmla="*/ 634 h 796"/>
              <a:gd name="T16" fmla="*/ 156 w 1861"/>
              <a:gd name="T17" fmla="*/ 6 h 796"/>
              <a:gd name="T18" fmla="*/ 1145 w 1861"/>
              <a:gd name="T19" fmla="*/ 210 h 796"/>
              <a:gd name="T20" fmla="*/ 713 w 1861"/>
              <a:gd name="T21" fmla="*/ 273 h 796"/>
              <a:gd name="T22" fmla="*/ 734 w 1861"/>
              <a:gd name="T23" fmla="*/ 312 h 796"/>
              <a:gd name="T24" fmla="*/ 761 w 1861"/>
              <a:gd name="T25" fmla="*/ 317 h 796"/>
              <a:gd name="T26" fmla="*/ 824 w 1861"/>
              <a:gd name="T27" fmla="*/ 271 h 796"/>
              <a:gd name="T28" fmla="*/ 1245 w 1861"/>
              <a:gd name="T29" fmla="*/ 429 h 796"/>
              <a:gd name="T30" fmla="*/ 1253 w 1861"/>
              <a:gd name="T31" fmla="*/ 440 h 796"/>
              <a:gd name="T32" fmla="*/ 1247 w 1861"/>
              <a:gd name="T33" fmla="*/ 490 h 796"/>
              <a:gd name="T34" fmla="*/ 1014 w 1861"/>
              <a:gd name="T35" fmla="*/ 419 h 796"/>
              <a:gd name="T36" fmla="*/ 1168 w 1861"/>
              <a:gd name="T37" fmla="*/ 548 h 796"/>
              <a:gd name="T38" fmla="*/ 1158 w 1861"/>
              <a:gd name="T39" fmla="*/ 575 h 796"/>
              <a:gd name="T40" fmla="*/ 928 w 1861"/>
              <a:gd name="T41" fmla="*/ 492 h 796"/>
              <a:gd name="T42" fmla="*/ 1097 w 1861"/>
              <a:gd name="T43" fmla="*/ 623 h 796"/>
              <a:gd name="T44" fmla="*/ 1074 w 1861"/>
              <a:gd name="T45" fmla="*/ 669 h 796"/>
              <a:gd name="T46" fmla="*/ 1005 w 1861"/>
              <a:gd name="T47" fmla="*/ 694 h 796"/>
              <a:gd name="T48" fmla="*/ 999 w 1861"/>
              <a:gd name="T49" fmla="*/ 723 h 796"/>
              <a:gd name="T50" fmla="*/ 978 w 1861"/>
              <a:gd name="T51" fmla="*/ 750 h 796"/>
              <a:gd name="T52" fmla="*/ 870 w 1861"/>
              <a:gd name="T53" fmla="*/ 665 h 796"/>
              <a:gd name="T54" fmla="*/ 849 w 1861"/>
              <a:gd name="T55" fmla="*/ 646 h 796"/>
              <a:gd name="T56" fmla="*/ 807 w 1861"/>
              <a:gd name="T57" fmla="*/ 634 h 796"/>
              <a:gd name="T58" fmla="*/ 776 w 1861"/>
              <a:gd name="T59" fmla="*/ 661 h 796"/>
              <a:gd name="T60" fmla="*/ 780 w 1861"/>
              <a:gd name="T61" fmla="*/ 604 h 796"/>
              <a:gd name="T62" fmla="*/ 738 w 1861"/>
              <a:gd name="T63" fmla="*/ 581 h 796"/>
              <a:gd name="T64" fmla="*/ 697 w 1861"/>
              <a:gd name="T65" fmla="*/ 590 h 796"/>
              <a:gd name="T66" fmla="*/ 690 w 1861"/>
              <a:gd name="T67" fmla="*/ 707 h 796"/>
              <a:gd name="T68" fmla="*/ 703 w 1861"/>
              <a:gd name="T69" fmla="*/ 732 h 796"/>
              <a:gd name="T70" fmla="*/ 749 w 1861"/>
              <a:gd name="T71" fmla="*/ 755 h 796"/>
              <a:gd name="T72" fmla="*/ 799 w 1861"/>
              <a:gd name="T73" fmla="*/ 715 h 796"/>
              <a:gd name="T74" fmla="*/ 803 w 1861"/>
              <a:gd name="T75" fmla="*/ 750 h 796"/>
              <a:gd name="T76" fmla="*/ 824 w 1861"/>
              <a:gd name="T77" fmla="*/ 769 h 796"/>
              <a:gd name="T78" fmla="*/ 849 w 1861"/>
              <a:gd name="T79" fmla="*/ 778 h 796"/>
              <a:gd name="T80" fmla="*/ 980 w 1861"/>
              <a:gd name="T81" fmla="*/ 796 h 796"/>
              <a:gd name="T82" fmla="*/ 1018 w 1861"/>
              <a:gd name="T83" fmla="*/ 778 h 796"/>
              <a:gd name="T84" fmla="*/ 1047 w 1861"/>
              <a:gd name="T85" fmla="*/ 730 h 796"/>
              <a:gd name="T86" fmla="*/ 1070 w 1861"/>
              <a:gd name="T87" fmla="*/ 719 h 796"/>
              <a:gd name="T88" fmla="*/ 1112 w 1861"/>
              <a:gd name="T89" fmla="*/ 698 h 796"/>
              <a:gd name="T90" fmla="*/ 1133 w 1861"/>
              <a:gd name="T91" fmla="*/ 663 h 796"/>
              <a:gd name="T92" fmla="*/ 1141 w 1861"/>
              <a:gd name="T93" fmla="*/ 638 h 796"/>
              <a:gd name="T94" fmla="*/ 1195 w 1861"/>
              <a:gd name="T95" fmla="*/ 602 h 796"/>
              <a:gd name="T96" fmla="*/ 1861 w 1861"/>
              <a:gd name="T97" fmla="*/ 452 h 796"/>
              <a:gd name="T98" fmla="*/ 617 w 1861"/>
              <a:gd name="T99" fmla="*/ 569 h 796"/>
              <a:gd name="T100" fmla="*/ 611 w 1861"/>
              <a:gd name="T101" fmla="*/ 652 h 796"/>
              <a:gd name="T102" fmla="*/ 619 w 1861"/>
              <a:gd name="T103" fmla="*/ 684 h 796"/>
              <a:gd name="T104" fmla="*/ 659 w 1861"/>
              <a:gd name="T105" fmla="*/ 702 h 796"/>
              <a:gd name="T106" fmla="*/ 678 w 1861"/>
              <a:gd name="T107" fmla="*/ 607 h 796"/>
              <a:gd name="T108" fmla="*/ 667 w 1861"/>
              <a:gd name="T109" fmla="*/ 586 h 796"/>
              <a:gd name="T110" fmla="*/ 617 w 1861"/>
              <a:gd name="T111" fmla="*/ 569 h 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861" h="796">
                <a:moveTo>
                  <a:pt x="156" y="6"/>
                </a:moveTo>
                <a:lnTo>
                  <a:pt x="605" y="150"/>
                </a:lnTo>
                <a:lnTo>
                  <a:pt x="594" y="177"/>
                </a:lnTo>
                <a:lnTo>
                  <a:pt x="763" y="185"/>
                </a:lnTo>
                <a:lnTo>
                  <a:pt x="722" y="231"/>
                </a:lnTo>
                <a:lnTo>
                  <a:pt x="580" y="221"/>
                </a:lnTo>
                <a:lnTo>
                  <a:pt x="475" y="544"/>
                </a:lnTo>
                <a:lnTo>
                  <a:pt x="534" y="581"/>
                </a:lnTo>
                <a:lnTo>
                  <a:pt x="534" y="581"/>
                </a:lnTo>
                <a:lnTo>
                  <a:pt x="538" y="561"/>
                </a:lnTo>
                <a:lnTo>
                  <a:pt x="538" y="561"/>
                </a:lnTo>
                <a:lnTo>
                  <a:pt x="546" y="563"/>
                </a:lnTo>
                <a:lnTo>
                  <a:pt x="567" y="569"/>
                </a:lnTo>
                <a:lnTo>
                  <a:pt x="578" y="573"/>
                </a:lnTo>
                <a:lnTo>
                  <a:pt x="586" y="579"/>
                </a:lnTo>
                <a:lnTo>
                  <a:pt x="594" y="584"/>
                </a:lnTo>
                <a:lnTo>
                  <a:pt x="596" y="590"/>
                </a:lnTo>
                <a:lnTo>
                  <a:pt x="596" y="590"/>
                </a:lnTo>
                <a:lnTo>
                  <a:pt x="596" y="602"/>
                </a:lnTo>
                <a:lnTo>
                  <a:pt x="592" y="619"/>
                </a:lnTo>
                <a:lnTo>
                  <a:pt x="596" y="621"/>
                </a:lnTo>
                <a:lnTo>
                  <a:pt x="590" y="632"/>
                </a:lnTo>
                <a:lnTo>
                  <a:pt x="590" y="632"/>
                </a:lnTo>
                <a:lnTo>
                  <a:pt x="580" y="663"/>
                </a:lnTo>
                <a:lnTo>
                  <a:pt x="580" y="663"/>
                </a:lnTo>
                <a:lnTo>
                  <a:pt x="576" y="661"/>
                </a:lnTo>
                <a:lnTo>
                  <a:pt x="563" y="657"/>
                </a:lnTo>
                <a:lnTo>
                  <a:pt x="548" y="650"/>
                </a:lnTo>
                <a:lnTo>
                  <a:pt x="542" y="644"/>
                </a:lnTo>
                <a:lnTo>
                  <a:pt x="538" y="638"/>
                </a:lnTo>
                <a:lnTo>
                  <a:pt x="538" y="638"/>
                </a:lnTo>
                <a:lnTo>
                  <a:pt x="536" y="634"/>
                </a:lnTo>
                <a:lnTo>
                  <a:pt x="461" y="588"/>
                </a:lnTo>
                <a:lnTo>
                  <a:pt x="448" y="627"/>
                </a:lnTo>
                <a:lnTo>
                  <a:pt x="0" y="483"/>
                </a:lnTo>
                <a:lnTo>
                  <a:pt x="156" y="6"/>
                </a:lnTo>
                <a:lnTo>
                  <a:pt x="156" y="6"/>
                </a:lnTo>
                <a:close/>
                <a:moveTo>
                  <a:pt x="1260" y="133"/>
                </a:moveTo>
                <a:lnTo>
                  <a:pt x="1272" y="171"/>
                </a:lnTo>
                <a:lnTo>
                  <a:pt x="1145" y="210"/>
                </a:lnTo>
                <a:lnTo>
                  <a:pt x="1014" y="150"/>
                </a:lnTo>
                <a:lnTo>
                  <a:pt x="828" y="166"/>
                </a:lnTo>
                <a:lnTo>
                  <a:pt x="713" y="273"/>
                </a:lnTo>
                <a:lnTo>
                  <a:pt x="713" y="273"/>
                </a:lnTo>
                <a:lnTo>
                  <a:pt x="715" y="281"/>
                </a:lnTo>
                <a:lnTo>
                  <a:pt x="722" y="296"/>
                </a:lnTo>
                <a:lnTo>
                  <a:pt x="728" y="306"/>
                </a:lnTo>
                <a:lnTo>
                  <a:pt x="734" y="312"/>
                </a:lnTo>
                <a:lnTo>
                  <a:pt x="740" y="319"/>
                </a:lnTo>
                <a:lnTo>
                  <a:pt x="751" y="321"/>
                </a:lnTo>
                <a:lnTo>
                  <a:pt x="751" y="321"/>
                </a:lnTo>
                <a:lnTo>
                  <a:pt x="761" y="317"/>
                </a:lnTo>
                <a:lnTo>
                  <a:pt x="776" y="310"/>
                </a:lnTo>
                <a:lnTo>
                  <a:pt x="788" y="302"/>
                </a:lnTo>
                <a:lnTo>
                  <a:pt x="803" y="289"/>
                </a:lnTo>
                <a:lnTo>
                  <a:pt x="824" y="271"/>
                </a:lnTo>
                <a:lnTo>
                  <a:pt x="834" y="260"/>
                </a:lnTo>
                <a:lnTo>
                  <a:pt x="970" y="267"/>
                </a:lnTo>
                <a:lnTo>
                  <a:pt x="1245" y="429"/>
                </a:lnTo>
                <a:lnTo>
                  <a:pt x="1245" y="429"/>
                </a:lnTo>
                <a:lnTo>
                  <a:pt x="1245" y="429"/>
                </a:lnTo>
                <a:lnTo>
                  <a:pt x="1249" y="431"/>
                </a:lnTo>
                <a:lnTo>
                  <a:pt x="1249" y="431"/>
                </a:lnTo>
                <a:lnTo>
                  <a:pt x="1253" y="440"/>
                </a:lnTo>
                <a:lnTo>
                  <a:pt x="1256" y="450"/>
                </a:lnTo>
                <a:lnTo>
                  <a:pt x="1253" y="463"/>
                </a:lnTo>
                <a:lnTo>
                  <a:pt x="1251" y="477"/>
                </a:lnTo>
                <a:lnTo>
                  <a:pt x="1247" y="490"/>
                </a:lnTo>
                <a:lnTo>
                  <a:pt x="1241" y="502"/>
                </a:lnTo>
                <a:lnTo>
                  <a:pt x="1233" y="513"/>
                </a:lnTo>
                <a:lnTo>
                  <a:pt x="1224" y="517"/>
                </a:lnTo>
                <a:lnTo>
                  <a:pt x="1014" y="419"/>
                </a:lnTo>
                <a:lnTo>
                  <a:pt x="995" y="458"/>
                </a:lnTo>
                <a:lnTo>
                  <a:pt x="1168" y="540"/>
                </a:lnTo>
                <a:lnTo>
                  <a:pt x="1168" y="540"/>
                </a:lnTo>
                <a:lnTo>
                  <a:pt x="1168" y="548"/>
                </a:lnTo>
                <a:lnTo>
                  <a:pt x="1168" y="554"/>
                </a:lnTo>
                <a:lnTo>
                  <a:pt x="1168" y="554"/>
                </a:lnTo>
                <a:lnTo>
                  <a:pt x="1164" y="565"/>
                </a:lnTo>
                <a:lnTo>
                  <a:pt x="1158" y="575"/>
                </a:lnTo>
                <a:lnTo>
                  <a:pt x="1158" y="575"/>
                </a:lnTo>
                <a:lnTo>
                  <a:pt x="1149" y="586"/>
                </a:lnTo>
                <a:lnTo>
                  <a:pt x="1139" y="592"/>
                </a:lnTo>
                <a:lnTo>
                  <a:pt x="928" y="492"/>
                </a:lnTo>
                <a:lnTo>
                  <a:pt x="909" y="534"/>
                </a:lnTo>
                <a:lnTo>
                  <a:pt x="1095" y="619"/>
                </a:lnTo>
                <a:lnTo>
                  <a:pt x="1095" y="619"/>
                </a:lnTo>
                <a:lnTo>
                  <a:pt x="1097" y="623"/>
                </a:lnTo>
                <a:lnTo>
                  <a:pt x="1095" y="629"/>
                </a:lnTo>
                <a:lnTo>
                  <a:pt x="1091" y="646"/>
                </a:lnTo>
                <a:lnTo>
                  <a:pt x="1080" y="663"/>
                </a:lnTo>
                <a:lnTo>
                  <a:pt x="1074" y="669"/>
                </a:lnTo>
                <a:lnTo>
                  <a:pt x="1068" y="673"/>
                </a:lnTo>
                <a:lnTo>
                  <a:pt x="868" y="579"/>
                </a:lnTo>
                <a:lnTo>
                  <a:pt x="849" y="621"/>
                </a:lnTo>
                <a:lnTo>
                  <a:pt x="1005" y="694"/>
                </a:lnTo>
                <a:lnTo>
                  <a:pt x="1005" y="694"/>
                </a:lnTo>
                <a:lnTo>
                  <a:pt x="1005" y="700"/>
                </a:lnTo>
                <a:lnTo>
                  <a:pt x="1005" y="707"/>
                </a:lnTo>
                <a:lnTo>
                  <a:pt x="999" y="723"/>
                </a:lnTo>
                <a:lnTo>
                  <a:pt x="995" y="732"/>
                </a:lnTo>
                <a:lnTo>
                  <a:pt x="991" y="740"/>
                </a:lnTo>
                <a:lnTo>
                  <a:pt x="984" y="746"/>
                </a:lnTo>
                <a:lnTo>
                  <a:pt x="978" y="750"/>
                </a:lnTo>
                <a:lnTo>
                  <a:pt x="865" y="696"/>
                </a:lnTo>
                <a:lnTo>
                  <a:pt x="865" y="696"/>
                </a:lnTo>
                <a:lnTo>
                  <a:pt x="870" y="677"/>
                </a:lnTo>
                <a:lnTo>
                  <a:pt x="870" y="665"/>
                </a:lnTo>
                <a:lnTo>
                  <a:pt x="870" y="665"/>
                </a:lnTo>
                <a:lnTo>
                  <a:pt x="865" y="659"/>
                </a:lnTo>
                <a:lnTo>
                  <a:pt x="857" y="652"/>
                </a:lnTo>
                <a:lnTo>
                  <a:pt x="849" y="646"/>
                </a:lnTo>
                <a:lnTo>
                  <a:pt x="836" y="642"/>
                </a:lnTo>
                <a:lnTo>
                  <a:pt x="815" y="636"/>
                </a:lnTo>
                <a:lnTo>
                  <a:pt x="807" y="634"/>
                </a:lnTo>
                <a:lnTo>
                  <a:pt x="807" y="634"/>
                </a:lnTo>
                <a:lnTo>
                  <a:pt x="801" y="667"/>
                </a:lnTo>
                <a:lnTo>
                  <a:pt x="778" y="657"/>
                </a:lnTo>
                <a:lnTo>
                  <a:pt x="776" y="661"/>
                </a:lnTo>
                <a:lnTo>
                  <a:pt x="776" y="661"/>
                </a:lnTo>
                <a:lnTo>
                  <a:pt x="780" y="629"/>
                </a:lnTo>
                <a:lnTo>
                  <a:pt x="782" y="611"/>
                </a:lnTo>
                <a:lnTo>
                  <a:pt x="782" y="611"/>
                </a:lnTo>
                <a:lnTo>
                  <a:pt x="780" y="604"/>
                </a:lnTo>
                <a:lnTo>
                  <a:pt x="778" y="600"/>
                </a:lnTo>
                <a:lnTo>
                  <a:pt x="767" y="594"/>
                </a:lnTo>
                <a:lnTo>
                  <a:pt x="755" y="588"/>
                </a:lnTo>
                <a:lnTo>
                  <a:pt x="738" y="581"/>
                </a:lnTo>
                <a:lnTo>
                  <a:pt x="711" y="573"/>
                </a:lnTo>
                <a:lnTo>
                  <a:pt x="699" y="569"/>
                </a:lnTo>
                <a:lnTo>
                  <a:pt x="699" y="569"/>
                </a:lnTo>
                <a:lnTo>
                  <a:pt x="697" y="590"/>
                </a:lnTo>
                <a:lnTo>
                  <a:pt x="690" y="634"/>
                </a:lnTo>
                <a:lnTo>
                  <a:pt x="690" y="661"/>
                </a:lnTo>
                <a:lnTo>
                  <a:pt x="688" y="684"/>
                </a:lnTo>
                <a:lnTo>
                  <a:pt x="690" y="707"/>
                </a:lnTo>
                <a:lnTo>
                  <a:pt x="692" y="715"/>
                </a:lnTo>
                <a:lnTo>
                  <a:pt x="694" y="721"/>
                </a:lnTo>
                <a:lnTo>
                  <a:pt x="694" y="721"/>
                </a:lnTo>
                <a:lnTo>
                  <a:pt x="703" y="732"/>
                </a:lnTo>
                <a:lnTo>
                  <a:pt x="711" y="740"/>
                </a:lnTo>
                <a:lnTo>
                  <a:pt x="722" y="746"/>
                </a:lnTo>
                <a:lnTo>
                  <a:pt x="732" y="750"/>
                </a:lnTo>
                <a:lnTo>
                  <a:pt x="749" y="755"/>
                </a:lnTo>
                <a:lnTo>
                  <a:pt x="757" y="757"/>
                </a:lnTo>
                <a:lnTo>
                  <a:pt x="757" y="757"/>
                </a:lnTo>
                <a:lnTo>
                  <a:pt x="767" y="700"/>
                </a:lnTo>
                <a:lnTo>
                  <a:pt x="799" y="715"/>
                </a:lnTo>
                <a:lnTo>
                  <a:pt x="799" y="715"/>
                </a:lnTo>
                <a:lnTo>
                  <a:pt x="799" y="736"/>
                </a:lnTo>
                <a:lnTo>
                  <a:pt x="801" y="744"/>
                </a:lnTo>
                <a:lnTo>
                  <a:pt x="803" y="750"/>
                </a:lnTo>
                <a:lnTo>
                  <a:pt x="803" y="750"/>
                </a:lnTo>
                <a:lnTo>
                  <a:pt x="809" y="757"/>
                </a:lnTo>
                <a:lnTo>
                  <a:pt x="815" y="763"/>
                </a:lnTo>
                <a:lnTo>
                  <a:pt x="824" y="769"/>
                </a:lnTo>
                <a:lnTo>
                  <a:pt x="830" y="771"/>
                </a:lnTo>
                <a:lnTo>
                  <a:pt x="845" y="775"/>
                </a:lnTo>
                <a:lnTo>
                  <a:pt x="849" y="778"/>
                </a:lnTo>
                <a:lnTo>
                  <a:pt x="849" y="778"/>
                </a:lnTo>
                <a:lnTo>
                  <a:pt x="857" y="742"/>
                </a:lnTo>
                <a:lnTo>
                  <a:pt x="966" y="794"/>
                </a:lnTo>
                <a:lnTo>
                  <a:pt x="974" y="796"/>
                </a:lnTo>
                <a:lnTo>
                  <a:pt x="980" y="796"/>
                </a:lnTo>
                <a:lnTo>
                  <a:pt x="980" y="796"/>
                </a:lnTo>
                <a:lnTo>
                  <a:pt x="995" y="792"/>
                </a:lnTo>
                <a:lnTo>
                  <a:pt x="1005" y="786"/>
                </a:lnTo>
                <a:lnTo>
                  <a:pt x="1018" y="778"/>
                </a:lnTo>
                <a:lnTo>
                  <a:pt x="1026" y="767"/>
                </a:lnTo>
                <a:lnTo>
                  <a:pt x="1034" y="755"/>
                </a:lnTo>
                <a:lnTo>
                  <a:pt x="1041" y="742"/>
                </a:lnTo>
                <a:lnTo>
                  <a:pt x="1047" y="730"/>
                </a:lnTo>
                <a:lnTo>
                  <a:pt x="1049" y="715"/>
                </a:lnTo>
                <a:lnTo>
                  <a:pt x="1055" y="719"/>
                </a:lnTo>
                <a:lnTo>
                  <a:pt x="1064" y="721"/>
                </a:lnTo>
                <a:lnTo>
                  <a:pt x="1070" y="719"/>
                </a:lnTo>
                <a:lnTo>
                  <a:pt x="1070" y="719"/>
                </a:lnTo>
                <a:lnTo>
                  <a:pt x="1085" y="715"/>
                </a:lnTo>
                <a:lnTo>
                  <a:pt x="1099" y="707"/>
                </a:lnTo>
                <a:lnTo>
                  <a:pt x="1112" y="698"/>
                </a:lnTo>
                <a:lnTo>
                  <a:pt x="1120" y="686"/>
                </a:lnTo>
                <a:lnTo>
                  <a:pt x="1120" y="686"/>
                </a:lnTo>
                <a:lnTo>
                  <a:pt x="1126" y="675"/>
                </a:lnTo>
                <a:lnTo>
                  <a:pt x="1133" y="663"/>
                </a:lnTo>
                <a:lnTo>
                  <a:pt x="1137" y="650"/>
                </a:lnTo>
                <a:lnTo>
                  <a:pt x="1139" y="638"/>
                </a:lnTo>
                <a:lnTo>
                  <a:pt x="1141" y="638"/>
                </a:lnTo>
                <a:lnTo>
                  <a:pt x="1141" y="638"/>
                </a:lnTo>
                <a:lnTo>
                  <a:pt x="1158" y="632"/>
                </a:lnTo>
                <a:lnTo>
                  <a:pt x="1172" y="623"/>
                </a:lnTo>
                <a:lnTo>
                  <a:pt x="1185" y="613"/>
                </a:lnTo>
                <a:lnTo>
                  <a:pt x="1195" y="602"/>
                </a:lnTo>
                <a:lnTo>
                  <a:pt x="1195" y="600"/>
                </a:lnTo>
                <a:lnTo>
                  <a:pt x="1381" y="554"/>
                </a:lnTo>
                <a:lnTo>
                  <a:pt x="1391" y="584"/>
                </a:lnTo>
                <a:lnTo>
                  <a:pt x="1861" y="452"/>
                </a:lnTo>
                <a:lnTo>
                  <a:pt x="1731" y="0"/>
                </a:lnTo>
                <a:lnTo>
                  <a:pt x="1260" y="133"/>
                </a:lnTo>
                <a:lnTo>
                  <a:pt x="1260" y="133"/>
                </a:lnTo>
                <a:close/>
                <a:moveTo>
                  <a:pt x="617" y="569"/>
                </a:moveTo>
                <a:lnTo>
                  <a:pt x="617" y="569"/>
                </a:lnTo>
                <a:lnTo>
                  <a:pt x="615" y="584"/>
                </a:lnTo>
                <a:lnTo>
                  <a:pt x="613" y="615"/>
                </a:lnTo>
                <a:lnTo>
                  <a:pt x="611" y="652"/>
                </a:lnTo>
                <a:lnTo>
                  <a:pt x="611" y="667"/>
                </a:lnTo>
                <a:lnTo>
                  <a:pt x="615" y="677"/>
                </a:lnTo>
                <a:lnTo>
                  <a:pt x="615" y="677"/>
                </a:lnTo>
                <a:lnTo>
                  <a:pt x="619" y="684"/>
                </a:lnTo>
                <a:lnTo>
                  <a:pt x="626" y="690"/>
                </a:lnTo>
                <a:lnTo>
                  <a:pt x="640" y="698"/>
                </a:lnTo>
                <a:lnTo>
                  <a:pt x="653" y="702"/>
                </a:lnTo>
                <a:lnTo>
                  <a:pt x="659" y="702"/>
                </a:lnTo>
                <a:lnTo>
                  <a:pt x="659" y="702"/>
                </a:lnTo>
                <a:lnTo>
                  <a:pt x="669" y="657"/>
                </a:lnTo>
                <a:lnTo>
                  <a:pt x="676" y="621"/>
                </a:lnTo>
                <a:lnTo>
                  <a:pt x="678" y="607"/>
                </a:lnTo>
                <a:lnTo>
                  <a:pt x="678" y="598"/>
                </a:lnTo>
                <a:lnTo>
                  <a:pt x="678" y="598"/>
                </a:lnTo>
                <a:lnTo>
                  <a:pt x="674" y="592"/>
                </a:lnTo>
                <a:lnTo>
                  <a:pt x="667" y="586"/>
                </a:lnTo>
                <a:lnTo>
                  <a:pt x="657" y="581"/>
                </a:lnTo>
                <a:lnTo>
                  <a:pt x="646" y="577"/>
                </a:lnTo>
                <a:lnTo>
                  <a:pt x="628" y="571"/>
                </a:lnTo>
                <a:lnTo>
                  <a:pt x="617" y="569"/>
                </a:lnTo>
                <a:lnTo>
                  <a:pt x="617" y="5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latin typeface="Impact"/>
              <a:ea typeface="微软雅黑"/>
            </a:endParaRP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D2BE98B0-FA72-4C75-8205-DDB40A3F014B}"/>
              </a:ext>
            </a:extLst>
          </p:cNvPr>
          <p:cNvCxnSpPr>
            <a:cxnSpLocks/>
          </p:cNvCxnSpPr>
          <p:nvPr/>
        </p:nvCxnSpPr>
        <p:spPr>
          <a:xfrm flipV="1">
            <a:off x="3696745" y="1010065"/>
            <a:ext cx="1476081" cy="82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0D2ABE44-B590-47F2-B28B-D8E32938928C}"/>
              </a:ext>
            </a:extLst>
          </p:cNvPr>
          <p:cNvCxnSpPr>
            <a:cxnSpLocks/>
          </p:cNvCxnSpPr>
          <p:nvPr/>
        </p:nvCxnSpPr>
        <p:spPr>
          <a:xfrm flipV="1">
            <a:off x="7062869" y="1010064"/>
            <a:ext cx="5129131" cy="82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>
            <a:extLst>
              <a:ext uri="{FF2B5EF4-FFF2-40B4-BE49-F238E27FC236}">
                <a16:creationId xmlns:a16="http://schemas.microsoft.com/office/drawing/2014/main" id="{203B5561-A9D1-41BF-9E22-0AF3A1C213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296" y="224165"/>
            <a:ext cx="1587302" cy="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40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1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4" grpId="0"/>
      <p:bldP spid="45" grpId="0"/>
      <p:bldP spid="46" grpId="0"/>
      <p:bldP spid="71" grpId="0"/>
      <p:bldP spid="48" grpId="0"/>
      <p:bldP spid="60" grpId="0" animBg="1"/>
      <p:bldP spid="6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3514AF0-9F81-4291-ABEE-BF72D2E96F4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5095" y="-1460321"/>
            <a:ext cx="2236456" cy="327509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867680E-8D25-4082-A2DF-FB3FA4C75D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698" y="0"/>
            <a:ext cx="1587302" cy="7619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5D4BB2B-31B5-4C05-B508-0D777C4B1D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384" y="761905"/>
            <a:ext cx="10923640" cy="602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56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>
        <p14:switch dir="l"/>
      </p:transition>
    </mc:Choice>
    <mc:Fallback>
      <p:transition spd="slow"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3514AF0-9F81-4291-ABEE-BF72D2E96F4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5095" y="-1460321"/>
            <a:ext cx="2236456" cy="327509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867680E-8D25-4082-A2DF-FB3FA4C75D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698" y="0"/>
            <a:ext cx="1587302" cy="76190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0E1BB54-E52C-46FF-AFE8-38828B94B7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880" y="1647023"/>
            <a:ext cx="10814239" cy="455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50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>
        <p14:switch dir="l"/>
      </p:transition>
    </mc:Choice>
    <mc:Fallback>
      <p:transition spd="slow"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65" name="MH_Picture_3">
            <a:extLst>
              <a:ext uri="{FF2B5EF4-FFF2-40B4-BE49-F238E27FC236}">
                <a16:creationId xmlns:a16="http://schemas.microsoft.com/office/drawing/2014/main" id="{CDEAE790-8501-49C3-8FD8-E09511BF500D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1388064" y="2036318"/>
            <a:ext cx="4448233" cy="3168351"/>
          </a:xfrm>
          <a:prstGeom prst="rect">
            <a:avLst/>
          </a:prstGeom>
          <a:blipFill dpi="0" rotWithShape="1"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/>
              <a:ea typeface="微软雅黑"/>
              <a:sym typeface="Arial"/>
            </a:endParaRP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51DFED0D-54DB-45FE-9E6F-8EDE82320864}"/>
              </a:ext>
            </a:extLst>
          </p:cNvPr>
          <p:cNvGrpSpPr/>
          <p:nvPr/>
        </p:nvGrpSpPr>
        <p:grpSpPr>
          <a:xfrm>
            <a:off x="6524596" y="2036318"/>
            <a:ext cx="590599" cy="590599"/>
            <a:chOff x="1117184" y="1303577"/>
            <a:chExt cx="720000" cy="72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7" name="MH_Title_1">
              <a:extLst>
                <a:ext uri="{FF2B5EF4-FFF2-40B4-BE49-F238E27FC236}">
                  <a16:creationId xmlns:a16="http://schemas.microsoft.com/office/drawing/2014/main" id="{6ABDC867-E9C9-43DF-BA63-F64ACEA02B24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117184" y="1303577"/>
              <a:ext cx="720000" cy="7200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bg1"/>
              </a:solidFill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 lang="en-US" altLang="zh-CN" sz="2700" dirty="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8" name="KSO_Shape">
              <a:extLst>
                <a:ext uri="{FF2B5EF4-FFF2-40B4-BE49-F238E27FC236}">
                  <a16:creationId xmlns:a16="http://schemas.microsoft.com/office/drawing/2014/main" id="{750B2FC3-A9C1-42BF-B91C-7C2C4B1A2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6586" y="1470899"/>
              <a:ext cx="461198" cy="385869"/>
            </a:xfrm>
            <a:custGeom>
              <a:avLst/>
              <a:gdLst>
                <a:gd name="T0" fmla="*/ 259606 w 2301875"/>
                <a:gd name="T1" fmla="*/ 991831 h 1924050"/>
                <a:gd name="T2" fmla="*/ 363395 w 2301875"/>
                <a:gd name="T3" fmla="*/ 1088396 h 1924050"/>
                <a:gd name="T4" fmla="*/ 373906 w 2301875"/>
                <a:gd name="T5" fmla="*/ 1217851 h 1924050"/>
                <a:gd name="T6" fmla="*/ 363658 w 2301875"/>
                <a:gd name="T7" fmla="*/ 1442819 h 1924050"/>
                <a:gd name="T8" fmla="*/ 588842 w 2301875"/>
                <a:gd name="T9" fmla="*/ 1484918 h 1924050"/>
                <a:gd name="T10" fmla="*/ 0 w 2301875"/>
                <a:gd name="T11" fmla="*/ 1127338 h 1924050"/>
                <a:gd name="T12" fmla="*/ 34684 w 2301875"/>
                <a:gd name="T13" fmla="*/ 1006829 h 1924050"/>
                <a:gd name="T14" fmla="*/ 1779087 w 2301875"/>
                <a:gd name="T15" fmla="*/ 956047 h 1924050"/>
                <a:gd name="T16" fmla="*/ 1870302 w 2301875"/>
                <a:gd name="T17" fmla="*/ 1005757 h 1924050"/>
                <a:gd name="T18" fmla="*/ 1905000 w 2301875"/>
                <a:gd name="T19" fmla="*/ 1126216 h 1924050"/>
                <a:gd name="T20" fmla="*/ 1316177 w 2301875"/>
                <a:gd name="T21" fmla="*/ 1483912 h 1924050"/>
                <a:gd name="T22" fmla="*/ 1541455 w 2301875"/>
                <a:gd name="T23" fmla="*/ 1441567 h 1924050"/>
                <a:gd name="T24" fmla="*/ 1531202 w 2301875"/>
                <a:gd name="T25" fmla="*/ 1216429 h 1924050"/>
                <a:gd name="T26" fmla="*/ 1541455 w 2301875"/>
                <a:gd name="T27" fmla="*/ 1087027 h 1924050"/>
                <a:gd name="T28" fmla="*/ 1645025 w 2301875"/>
                <a:gd name="T29" fmla="*/ 990765 h 1924050"/>
                <a:gd name="T30" fmla="*/ 952237 w 2301875"/>
                <a:gd name="T31" fmla="*/ 799555 h 1924050"/>
                <a:gd name="T32" fmla="*/ 1296630 w 2301875"/>
                <a:gd name="T33" fmla="*/ 1376794 h 1924050"/>
                <a:gd name="T34" fmla="*/ 1192524 w 2301875"/>
                <a:gd name="T35" fmla="*/ 1453355 h 1924050"/>
                <a:gd name="T36" fmla="*/ 952237 w 2301875"/>
                <a:gd name="T37" fmla="*/ 1593850 h 1924050"/>
                <a:gd name="T38" fmla="*/ 712476 w 2301875"/>
                <a:gd name="T39" fmla="*/ 1453355 h 1924050"/>
                <a:gd name="T40" fmla="*/ 608370 w 2301875"/>
                <a:gd name="T41" fmla="*/ 1376794 h 1924050"/>
                <a:gd name="T42" fmla="*/ 166316 w 2301875"/>
                <a:gd name="T43" fmla="*/ 478681 h 1924050"/>
                <a:gd name="T44" fmla="*/ 263684 w 2301875"/>
                <a:gd name="T45" fmla="*/ 507331 h 1924050"/>
                <a:gd name="T46" fmla="*/ 328157 w 2301875"/>
                <a:gd name="T47" fmla="*/ 612732 h 1924050"/>
                <a:gd name="T48" fmla="*/ 345262 w 2301875"/>
                <a:gd name="T49" fmla="*/ 794094 h 1924050"/>
                <a:gd name="T50" fmla="*/ 277368 w 2301875"/>
                <a:gd name="T51" fmla="*/ 873209 h 1924050"/>
                <a:gd name="T52" fmla="*/ 151316 w 2301875"/>
                <a:gd name="T53" fmla="*/ 883986 h 1924050"/>
                <a:gd name="T54" fmla="*/ 54473 w 2301875"/>
                <a:gd name="T55" fmla="*/ 812493 h 1924050"/>
                <a:gd name="T56" fmla="*/ 263 w 2301875"/>
                <a:gd name="T57" fmla="*/ 680019 h 1924050"/>
                <a:gd name="T58" fmla="*/ 36316 w 2301875"/>
                <a:gd name="T59" fmla="*/ 545180 h 1924050"/>
                <a:gd name="T60" fmla="*/ 119737 w 2301875"/>
                <a:gd name="T61" fmla="*/ 485514 h 1924050"/>
                <a:gd name="T62" fmla="*/ 1779115 w 2301875"/>
                <a:gd name="T63" fmla="*/ 482627 h 1924050"/>
                <a:gd name="T64" fmla="*/ 1863390 w 2301875"/>
                <a:gd name="T65" fmla="*/ 536018 h 1924050"/>
                <a:gd name="T66" fmla="*/ 1905000 w 2301875"/>
                <a:gd name="T67" fmla="*/ 668575 h 1924050"/>
                <a:gd name="T68" fmla="*/ 1856016 w 2301875"/>
                <a:gd name="T69" fmla="*/ 804553 h 1924050"/>
                <a:gd name="T70" fmla="*/ 1759890 w 2301875"/>
                <a:gd name="T71" fmla="*/ 880564 h 1924050"/>
                <a:gd name="T72" fmla="*/ 1635059 w 2301875"/>
                <a:gd name="T73" fmla="*/ 875303 h 1924050"/>
                <a:gd name="T74" fmla="*/ 1560529 w 2301875"/>
                <a:gd name="T75" fmla="*/ 797188 h 1924050"/>
                <a:gd name="T76" fmla="*/ 1573433 w 2301875"/>
                <a:gd name="T77" fmla="*/ 623337 h 1924050"/>
                <a:gd name="T78" fmla="*/ 1636375 w 2301875"/>
                <a:gd name="T79" fmla="*/ 509454 h 1924050"/>
                <a:gd name="T80" fmla="*/ 830317 w 2301875"/>
                <a:gd name="T81" fmla="*/ 406353 h 1924050"/>
                <a:gd name="T82" fmla="*/ 922020 w 2301875"/>
                <a:gd name="T83" fmla="*/ 522867 h 1924050"/>
                <a:gd name="T84" fmla="*/ 921232 w 2301875"/>
                <a:gd name="T85" fmla="*/ 461848 h 1924050"/>
                <a:gd name="T86" fmla="*/ 944091 w 2301875"/>
                <a:gd name="T87" fmla="*/ 436599 h 1924050"/>
                <a:gd name="T88" fmla="*/ 997694 w 2301875"/>
                <a:gd name="T89" fmla="*/ 454747 h 1924050"/>
                <a:gd name="T90" fmla="*/ 986658 w 2301875"/>
                <a:gd name="T91" fmla="*/ 501037 h 1924050"/>
                <a:gd name="T92" fmla="*/ 1055239 w 2301875"/>
                <a:gd name="T93" fmla="*/ 469476 h 1924050"/>
                <a:gd name="T94" fmla="*/ 1194763 w 2301875"/>
                <a:gd name="T95" fmla="*/ 458430 h 1924050"/>
                <a:gd name="T96" fmla="*/ 669247 w 2301875"/>
                <a:gd name="T97" fmla="*/ 500774 h 1924050"/>
                <a:gd name="T98" fmla="*/ 776189 w 2301875"/>
                <a:gd name="T99" fmla="*/ 423712 h 1924050"/>
                <a:gd name="T100" fmla="*/ 1013359 w 2301875"/>
                <a:gd name="T101" fmla="*/ 13659 h 1924050"/>
                <a:gd name="T102" fmla="*/ 1091793 w 2301875"/>
                <a:gd name="T103" fmla="*/ 105070 h 1924050"/>
                <a:gd name="T104" fmla="*/ 1109106 w 2301875"/>
                <a:gd name="T105" fmla="*/ 189913 h 1924050"/>
                <a:gd name="T106" fmla="*/ 1087072 w 2301875"/>
                <a:gd name="T107" fmla="*/ 268453 h 1924050"/>
                <a:gd name="T108" fmla="*/ 1014671 w 2301875"/>
                <a:gd name="T109" fmla="*/ 381929 h 1924050"/>
                <a:gd name="T110" fmla="*/ 937812 w 2301875"/>
                <a:gd name="T111" fmla="*/ 408459 h 1924050"/>
                <a:gd name="T112" fmla="*/ 863575 w 2301875"/>
                <a:gd name="T113" fmla="*/ 352772 h 1924050"/>
                <a:gd name="T114" fmla="*/ 804290 w 2301875"/>
                <a:gd name="T115" fmla="*/ 246914 h 1924050"/>
                <a:gd name="T116" fmla="*/ 802979 w 2301875"/>
                <a:gd name="T117" fmla="*/ 161282 h 1924050"/>
                <a:gd name="T118" fmla="*/ 855443 w 2301875"/>
                <a:gd name="T119" fmla="*/ 38087 h 192405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301875" h="1924050">
                  <a:moveTo>
                    <a:pt x="143828" y="1155700"/>
                  </a:moveTo>
                  <a:lnTo>
                    <a:pt x="152400" y="1155700"/>
                  </a:lnTo>
                  <a:lnTo>
                    <a:pt x="160973" y="1155700"/>
                  </a:lnTo>
                  <a:lnTo>
                    <a:pt x="170815" y="1156336"/>
                  </a:lnTo>
                  <a:lnTo>
                    <a:pt x="180658" y="1157288"/>
                  </a:lnTo>
                  <a:lnTo>
                    <a:pt x="191453" y="1158877"/>
                  </a:lnTo>
                  <a:lnTo>
                    <a:pt x="202883" y="1160782"/>
                  </a:lnTo>
                  <a:lnTo>
                    <a:pt x="214313" y="1163006"/>
                  </a:lnTo>
                  <a:lnTo>
                    <a:pt x="226060" y="1165547"/>
                  </a:lnTo>
                  <a:lnTo>
                    <a:pt x="238125" y="1168723"/>
                  </a:lnTo>
                  <a:lnTo>
                    <a:pt x="250825" y="1172535"/>
                  </a:lnTo>
                  <a:lnTo>
                    <a:pt x="263208" y="1176664"/>
                  </a:lnTo>
                  <a:lnTo>
                    <a:pt x="275908" y="1181111"/>
                  </a:lnTo>
                  <a:lnTo>
                    <a:pt x="288608" y="1185875"/>
                  </a:lnTo>
                  <a:lnTo>
                    <a:pt x="301308" y="1191275"/>
                  </a:lnTo>
                  <a:lnTo>
                    <a:pt x="313690" y="1197310"/>
                  </a:lnTo>
                  <a:lnTo>
                    <a:pt x="326390" y="1203980"/>
                  </a:lnTo>
                  <a:lnTo>
                    <a:pt x="338455" y="1210650"/>
                  </a:lnTo>
                  <a:lnTo>
                    <a:pt x="350520" y="1217956"/>
                  </a:lnTo>
                  <a:lnTo>
                    <a:pt x="361950" y="1225897"/>
                  </a:lnTo>
                  <a:lnTo>
                    <a:pt x="373380" y="1234155"/>
                  </a:lnTo>
                  <a:lnTo>
                    <a:pt x="384175" y="1243049"/>
                  </a:lnTo>
                  <a:lnTo>
                    <a:pt x="394653" y="1252578"/>
                  </a:lnTo>
                  <a:lnTo>
                    <a:pt x="404495" y="1262424"/>
                  </a:lnTo>
                  <a:lnTo>
                    <a:pt x="413385" y="1272906"/>
                  </a:lnTo>
                  <a:lnTo>
                    <a:pt x="417830" y="1278306"/>
                  </a:lnTo>
                  <a:lnTo>
                    <a:pt x="421958" y="1284023"/>
                  </a:lnTo>
                  <a:lnTo>
                    <a:pt x="425768" y="1289423"/>
                  </a:lnTo>
                  <a:lnTo>
                    <a:pt x="429578" y="1295458"/>
                  </a:lnTo>
                  <a:lnTo>
                    <a:pt x="432753" y="1301175"/>
                  </a:lnTo>
                  <a:lnTo>
                    <a:pt x="436245" y="1307528"/>
                  </a:lnTo>
                  <a:lnTo>
                    <a:pt x="439102" y="1313881"/>
                  </a:lnTo>
                  <a:lnTo>
                    <a:pt x="441960" y="1320233"/>
                  </a:lnTo>
                  <a:lnTo>
                    <a:pt x="444818" y="1326268"/>
                  </a:lnTo>
                  <a:lnTo>
                    <a:pt x="447358" y="1332938"/>
                  </a:lnTo>
                  <a:lnTo>
                    <a:pt x="448945" y="1339926"/>
                  </a:lnTo>
                  <a:lnTo>
                    <a:pt x="451167" y="1346914"/>
                  </a:lnTo>
                  <a:lnTo>
                    <a:pt x="452755" y="1353902"/>
                  </a:lnTo>
                  <a:lnTo>
                    <a:pt x="454025" y="1360890"/>
                  </a:lnTo>
                  <a:lnTo>
                    <a:pt x="454978" y="1368513"/>
                  </a:lnTo>
                  <a:lnTo>
                    <a:pt x="455613" y="1375819"/>
                  </a:lnTo>
                  <a:lnTo>
                    <a:pt x="456565" y="1383442"/>
                  </a:lnTo>
                  <a:lnTo>
                    <a:pt x="456565" y="1391383"/>
                  </a:lnTo>
                  <a:lnTo>
                    <a:pt x="456248" y="1407264"/>
                  </a:lnTo>
                  <a:lnTo>
                    <a:pt x="455613" y="1423146"/>
                  </a:lnTo>
                  <a:lnTo>
                    <a:pt x="454660" y="1438392"/>
                  </a:lnTo>
                  <a:lnTo>
                    <a:pt x="453390" y="1454274"/>
                  </a:lnTo>
                  <a:lnTo>
                    <a:pt x="451803" y="1470155"/>
                  </a:lnTo>
                  <a:lnTo>
                    <a:pt x="449898" y="1485719"/>
                  </a:lnTo>
                  <a:lnTo>
                    <a:pt x="447675" y="1501283"/>
                  </a:lnTo>
                  <a:lnTo>
                    <a:pt x="445135" y="1516847"/>
                  </a:lnTo>
                  <a:lnTo>
                    <a:pt x="442595" y="1531776"/>
                  </a:lnTo>
                  <a:lnTo>
                    <a:pt x="439738" y="1546704"/>
                  </a:lnTo>
                  <a:lnTo>
                    <a:pt x="433705" y="1575609"/>
                  </a:lnTo>
                  <a:lnTo>
                    <a:pt x="427037" y="1603560"/>
                  </a:lnTo>
                  <a:lnTo>
                    <a:pt x="420370" y="1629288"/>
                  </a:lnTo>
                  <a:lnTo>
                    <a:pt x="413703" y="1653111"/>
                  </a:lnTo>
                  <a:lnTo>
                    <a:pt x="407035" y="1674710"/>
                  </a:lnTo>
                  <a:lnTo>
                    <a:pt x="401003" y="1693768"/>
                  </a:lnTo>
                  <a:lnTo>
                    <a:pt x="395605" y="1710284"/>
                  </a:lnTo>
                  <a:lnTo>
                    <a:pt x="387667" y="1733154"/>
                  </a:lnTo>
                  <a:lnTo>
                    <a:pt x="384175" y="1741412"/>
                  </a:lnTo>
                  <a:lnTo>
                    <a:pt x="412433" y="1741412"/>
                  </a:lnTo>
                  <a:lnTo>
                    <a:pt x="439420" y="1741730"/>
                  </a:lnTo>
                  <a:lnTo>
                    <a:pt x="464820" y="1742365"/>
                  </a:lnTo>
                  <a:lnTo>
                    <a:pt x="489268" y="1743636"/>
                  </a:lnTo>
                  <a:lnTo>
                    <a:pt x="512128" y="1745224"/>
                  </a:lnTo>
                  <a:lnTo>
                    <a:pt x="534353" y="1746494"/>
                  </a:lnTo>
                  <a:lnTo>
                    <a:pt x="554990" y="1748400"/>
                  </a:lnTo>
                  <a:lnTo>
                    <a:pt x="574040" y="1750624"/>
                  </a:lnTo>
                  <a:lnTo>
                    <a:pt x="592455" y="1753165"/>
                  </a:lnTo>
                  <a:lnTo>
                    <a:pt x="609918" y="1756023"/>
                  </a:lnTo>
                  <a:lnTo>
                    <a:pt x="626110" y="1759517"/>
                  </a:lnTo>
                  <a:lnTo>
                    <a:pt x="641033" y="1763011"/>
                  </a:lnTo>
                  <a:lnTo>
                    <a:pt x="655320" y="1767140"/>
                  </a:lnTo>
                  <a:lnTo>
                    <a:pt x="668338" y="1771270"/>
                  </a:lnTo>
                  <a:lnTo>
                    <a:pt x="680720" y="1776034"/>
                  </a:lnTo>
                  <a:lnTo>
                    <a:pt x="691833" y="1781116"/>
                  </a:lnTo>
                  <a:lnTo>
                    <a:pt x="701993" y="1786834"/>
                  </a:lnTo>
                  <a:lnTo>
                    <a:pt x="711518" y="1792551"/>
                  </a:lnTo>
                  <a:lnTo>
                    <a:pt x="720090" y="1799221"/>
                  </a:lnTo>
                  <a:lnTo>
                    <a:pt x="727710" y="1805891"/>
                  </a:lnTo>
                  <a:lnTo>
                    <a:pt x="734695" y="1813197"/>
                  </a:lnTo>
                  <a:lnTo>
                    <a:pt x="741045" y="1821138"/>
                  </a:lnTo>
                  <a:lnTo>
                    <a:pt x="746760" y="1829078"/>
                  </a:lnTo>
                  <a:lnTo>
                    <a:pt x="751523" y="1837655"/>
                  </a:lnTo>
                  <a:lnTo>
                    <a:pt x="755968" y="1846866"/>
                  </a:lnTo>
                  <a:lnTo>
                    <a:pt x="759143" y="1856077"/>
                  </a:lnTo>
                  <a:lnTo>
                    <a:pt x="762000" y="1866559"/>
                  </a:lnTo>
                  <a:lnTo>
                    <a:pt x="764223" y="1876723"/>
                  </a:lnTo>
                  <a:lnTo>
                    <a:pt x="766128" y="1887840"/>
                  </a:lnTo>
                  <a:lnTo>
                    <a:pt x="767398" y="1899275"/>
                  </a:lnTo>
                  <a:lnTo>
                    <a:pt x="768033" y="1911345"/>
                  </a:lnTo>
                  <a:lnTo>
                    <a:pt x="768350" y="1924050"/>
                  </a:lnTo>
                  <a:lnTo>
                    <a:pt x="0" y="1924050"/>
                  </a:lnTo>
                  <a:lnTo>
                    <a:pt x="0" y="1360890"/>
                  </a:lnTo>
                  <a:lnTo>
                    <a:pt x="318" y="1350408"/>
                  </a:lnTo>
                  <a:lnTo>
                    <a:pt x="635" y="1339609"/>
                  </a:lnTo>
                  <a:lnTo>
                    <a:pt x="1905" y="1329445"/>
                  </a:lnTo>
                  <a:lnTo>
                    <a:pt x="2858" y="1319280"/>
                  </a:lnTo>
                  <a:lnTo>
                    <a:pt x="4445" y="1309434"/>
                  </a:lnTo>
                  <a:lnTo>
                    <a:pt x="6350" y="1299587"/>
                  </a:lnTo>
                  <a:lnTo>
                    <a:pt x="8573" y="1289741"/>
                  </a:lnTo>
                  <a:lnTo>
                    <a:pt x="11113" y="1280529"/>
                  </a:lnTo>
                  <a:lnTo>
                    <a:pt x="13970" y="1271318"/>
                  </a:lnTo>
                  <a:lnTo>
                    <a:pt x="16828" y="1262424"/>
                  </a:lnTo>
                  <a:lnTo>
                    <a:pt x="20638" y="1254166"/>
                  </a:lnTo>
                  <a:lnTo>
                    <a:pt x="24448" y="1245590"/>
                  </a:lnTo>
                  <a:lnTo>
                    <a:pt x="28258" y="1237967"/>
                  </a:lnTo>
                  <a:lnTo>
                    <a:pt x="32385" y="1230026"/>
                  </a:lnTo>
                  <a:lnTo>
                    <a:pt x="37148" y="1222403"/>
                  </a:lnTo>
                  <a:lnTo>
                    <a:pt x="41910" y="1215415"/>
                  </a:lnTo>
                  <a:lnTo>
                    <a:pt x="47308" y="1208745"/>
                  </a:lnTo>
                  <a:lnTo>
                    <a:pt x="52388" y="1202074"/>
                  </a:lnTo>
                  <a:lnTo>
                    <a:pt x="58103" y="1196039"/>
                  </a:lnTo>
                  <a:lnTo>
                    <a:pt x="64135" y="1190322"/>
                  </a:lnTo>
                  <a:lnTo>
                    <a:pt x="70168" y="1185240"/>
                  </a:lnTo>
                  <a:lnTo>
                    <a:pt x="76835" y="1180158"/>
                  </a:lnTo>
                  <a:lnTo>
                    <a:pt x="83185" y="1175393"/>
                  </a:lnTo>
                  <a:lnTo>
                    <a:pt x="89853" y="1171582"/>
                  </a:lnTo>
                  <a:lnTo>
                    <a:pt x="96838" y="1167770"/>
                  </a:lnTo>
                  <a:lnTo>
                    <a:pt x="104458" y="1164912"/>
                  </a:lnTo>
                  <a:lnTo>
                    <a:pt x="111760" y="1161735"/>
                  </a:lnTo>
                  <a:lnTo>
                    <a:pt x="119380" y="1159512"/>
                  </a:lnTo>
                  <a:lnTo>
                    <a:pt x="127635" y="1157924"/>
                  </a:lnTo>
                  <a:lnTo>
                    <a:pt x="135255" y="1156653"/>
                  </a:lnTo>
                  <a:lnTo>
                    <a:pt x="143828" y="1155700"/>
                  </a:lnTo>
                  <a:close/>
                  <a:moveTo>
                    <a:pt x="2149730" y="1154113"/>
                  </a:moveTo>
                  <a:lnTo>
                    <a:pt x="2158306" y="1154431"/>
                  </a:lnTo>
                  <a:lnTo>
                    <a:pt x="2166564" y="1155066"/>
                  </a:lnTo>
                  <a:lnTo>
                    <a:pt x="2174505" y="1156653"/>
                  </a:lnTo>
                  <a:lnTo>
                    <a:pt x="2182763" y="1158558"/>
                  </a:lnTo>
                  <a:lnTo>
                    <a:pt x="2190069" y="1160781"/>
                  </a:lnTo>
                  <a:lnTo>
                    <a:pt x="2197692" y="1163321"/>
                  </a:lnTo>
                  <a:lnTo>
                    <a:pt x="2204680" y="1166496"/>
                  </a:lnTo>
                  <a:lnTo>
                    <a:pt x="2212303" y="1170306"/>
                  </a:lnTo>
                  <a:lnTo>
                    <a:pt x="2218656" y="1174433"/>
                  </a:lnTo>
                  <a:lnTo>
                    <a:pt x="2225326" y="1178878"/>
                  </a:lnTo>
                  <a:lnTo>
                    <a:pt x="2231679" y="1183958"/>
                  </a:lnTo>
                  <a:lnTo>
                    <a:pt x="2238031" y="1189038"/>
                  </a:lnTo>
                  <a:lnTo>
                    <a:pt x="2243749" y="1195071"/>
                  </a:lnTo>
                  <a:lnTo>
                    <a:pt x="2249466" y="1200786"/>
                  </a:lnTo>
                  <a:lnTo>
                    <a:pt x="2254866" y="1207136"/>
                  </a:lnTo>
                  <a:lnTo>
                    <a:pt x="2259948" y="1214121"/>
                  </a:lnTo>
                  <a:lnTo>
                    <a:pt x="2265030" y="1221106"/>
                  </a:lnTo>
                  <a:lnTo>
                    <a:pt x="2269477" y="1228408"/>
                  </a:lnTo>
                  <a:lnTo>
                    <a:pt x="2273606" y="1236346"/>
                  </a:lnTo>
                  <a:lnTo>
                    <a:pt x="2277735" y="1244283"/>
                  </a:lnTo>
                  <a:lnTo>
                    <a:pt x="2281547" y="1252856"/>
                  </a:lnTo>
                  <a:lnTo>
                    <a:pt x="2284723" y="1261428"/>
                  </a:lnTo>
                  <a:lnTo>
                    <a:pt x="2288217" y="1270318"/>
                  </a:lnTo>
                  <a:lnTo>
                    <a:pt x="2291076" y="1279526"/>
                  </a:lnTo>
                  <a:lnTo>
                    <a:pt x="2293299" y="1288733"/>
                  </a:lnTo>
                  <a:lnTo>
                    <a:pt x="2295523" y="1298258"/>
                  </a:lnTo>
                  <a:lnTo>
                    <a:pt x="2297428" y="1307783"/>
                  </a:lnTo>
                  <a:lnTo>
                    <a:pt x="2299334" y="1317626"/>
                  </a:lnTo>
                  <a:lnTo>
                    <a:pt x="2300287" y="1328103"/>
                  </a:lnTo>
                  <a:lnTo>
                    <a:pt x="2300922" y="1338263"/>
                  </a:lnTo>
                  <a:lnTo>
                    <a:pt x="2301875" y="1348741"/>
                  </a:lnTo>
                  <a:lnTo>
                    <a:pt x="2301875" y="1359536"/>
                  </a:lnTo>
                  <a:lnTo>
                    <a:pt x="2301875" y="1922463"/>
                  </a:lnTo>
                  <a:lnTo>
                    <a:pt x="1533525" y="1922463"/>
                  </a:lnTo>
                  <a:lnTo>
                    <a:pt x="1533843" y="1910081"/>
                  </a:lnTo>
                  <a:lnTo>
                    <a:pt x="1534160" y="1897698"/>
                  </a:lnTo>
                  <a:lnTo>
                    <a:pt x="1535748" y="1886268"/>
                  </a:lnTo>
                  <a:lnTo>
                    <a:pt x="1537019" y="1875473"/>
                  </a:lnTo>
                  <a:lnTo>
                    <a:pt x="1539560" y="1864678"/>
                  </a:lnTo>
                  <a:lnTo>
                    <a:pt x="1542736" y="1854518"/>
                  </a:lnTo>
                  <a:lnTo>
                    <a:pt x="1545913" y="1844993"/>
                  </a:lnTo>
                  <a:lnTo>
                    <a:pt x="1550042" y="1836103"/>
                  </a:lnTo>
                  <a:lnTo>
                    <a:pt x="1554806" y="1827531"/>
                  </a:lnTo>
                  <a:lnTo>
                    <a:pt x="1560524" y="1819276"/>
                  </a:lnTo>
                  <a:lnTo>
                    <a:pt x="1566559" y="1811973"/>
                  </a:lnTo>
                  <a:lnTo>
                    <a:pt x="1573547" y="1804671"/>
                  </a:lnTo>
                  <a:lnTo>
                    <a:pt x="1581487" y="1798003"/>
                  </a:lnTo>
                  <a:lnTo>
                    <a:pt x="1590381" y="1791336"/>
                  </a:lnTo>
                  <a:lnTo>
                    <a:pt x="1599592" y="1785303"/>
                  </a:lnTo>
                  <a:lnTo>
                    <a:pt x="1610074" y="1779906"/>
                  </a:lnTo>
                  <a:lnTo>
                    <a:pt x="1621191" y="1774508"/>
                  </a:lnTo>
                  <a:lnTo>
                    <a:pt x="1633261" y="1769746"/>
                  </a:lnTo>
                  <a:lnTo>
                    <a:pt x="1646602" y="1765301"/>
                  </a:lnTo>
                  <a:lnTo>
                    <a:pt x="1660578" y="1761491"/>
                  </a:lnTo>
                  <a:lnTo>
                    <a:pt x="1675824" y="1757998"/>
                  </a:lnTo>
                  <a:lnTo>
                    <a:pt x="1692023" y="1754823"/>
                  </a:lnTo>
                  <a:lnTo>
                    <a:pt x="1709493" y="1751648"/>
                  </a:lnTo>
                  <a:lnTo>
                    <a:pt x="1727598" y="1749108"/>
                  </a:lnTo>
                  <a:lnTo>
                    <a:pt x="1746973" y="1746886"/>
                  </a:lnTo>
                  <a:lnTo>
                    <a:pt x="1767619" y="1745298"/>
                  </a:lnTo>
                  <a:lnTo>
                    <a:pt x="1789853" y="1743393"/>
                  </a:lnTo>
                  <a:lnTo>
                    <a:pt x="1812723" y="1742123"/>
                  </a:lnTo>
                  <a:lnTo>
                    <a:pt x="1836863" y="1741171"/>
                  </a:lnTo>
                  <a:lnTo>
                    <a:pt x="1862591" y="1740218"/>
                  </a:lnTo>
                  <a:lnTo>
                    <a:pt x="1889272" y="1739901"/>
                  </a:lnTo>
                  <a:lnTo>
                    <a:pt x="1917859" y="1739901"/>
                  </a:lnTo>
                  <a:lnTo>
                    <a:pt x="1914365" y="1731963"/>
                  </a:lnTo>
                  <a:lnTo>
                    <a:pt x="1906424" y="1708786"/>
                  </a:lnTo>
                  <a:lnTo>
                    <a:pt x="1900707" y="1692276"/>
                  </a:lnTo>
                  <a:lnTo>
                    <a:pt x="1894989" y="1673226"/>
                  </a:lnTo>
                  <a:lnTo>
                    <a:pt x="1888319" y="1651636"/>
                  </a:lnTo>
                  <a:lnTo>
                    <a:pt x="1881649" y="1627506"/>
                  </a:lnTo>
                  <a:lnTo>
                    <a:pt x="1874661" y="1601788"/>
                  </a:lnTo>
                  <a:lnTo>
                    <a:pt x="1868308" y="1574166"/>
                  </a:lnTo>
                  <a:lnTo>
                    <a:pt x="1861956" y="1545273"/>
                  </a:lnTo>
                  <a:lnTo>
                    <a:pt x="1859097" y="1530033"/>
                  </a:lnTo>
                  <a:lnTo>
                    <a:pt x="1856556" y="1515111"/>
                  </a:lnTo>
                  <a:lnTo>
                    <a:pt x="1854333" y="1499871"/>
                  </a:lnTo>
                  <a:lnTo>
                    <a:pt x="1852109" y="1484313"/>
                  </a:lnTo>
                  <a:lnTo>
                    <a:pt x="1850203" y="1468438"/>
                  </a:lnTo>
                  <a:lnTo>
                    <a:pt x="1848298" y="1453198"/>
                  </a:lnTo>
                  <a:lnTo>
                    <a:pt x="1847027" y="1437323"/>
                  </a:lnTo>
                  <a:lnTo>
                    <a:pt x="1846392" y="1421448"/>
                  </a:lnTo>
                  <a:lnTo>
                    <a:pt x="1845439" y="1405573"/>
                  </a:lnTo>
                  <a:lnTo>
                    <a:pt x="1845439" y="1390016"/>
                  </a:lnTo>
                  <a:lnTo>
                    <a:pt x="1845439" y="1382396"/>
                  </a:lnTo>
                  <a:lnTo>
                    <a:pt x="1845757" y="1374458"/>
                  </a:lnTo>
                  <a:lnTo>
                    <a:pt x="1846709" y="1367156"/>
                  </a:lnTo>
                  <a:lnTo>
                    <a:pt x="1847662" y="1359853"/>
                  </a:lnTo>
                  <a:lnTo>
                    <a:pt x="1849251" y="1352551"/>
                  </a:lnTo>
                  <a:lnTo>
                    <a:pt x="1850521" y="1345566"/>
                  </a:lnTo>
                  <a:lnTo>
                    <a:pt x="1852427" y="1338263"/>
                  </a:lnTo>
                  <a:lnTo>
                    <a:pt x="1854650" y="1331913"/>
                  </a:lnTo>
                  <a:lnTo>
                    <a:pt x="1856874" y="1325246"/>
                  </a:lnTo>
                  <a:lnTo>
                    <a:pt x="1859732" y="1318578"/>
                  </a:lnTo>
                  <a:lnTo>
                    <a:pt x="1862591" y="1312228"/>
                  </a:lnTo>
                  <a:lnTo>
                    <a:pt x="1865767" y="1305878"/>
                  </a:lnTo>
                  <a:lnTo>
                    <a:pt x="1869261" y="1300163"/>
                  </a:lnTo>
                  <a:lnTo>
                    <a:pt x="1872438" y="1294131"/>
                  </a:lnTo>
                  <a:lnTo>
                    <a:pt x="1876249" y="1288416"/>
                  </a:lnTo>
                  <a:lnTo>
                    <a:pt x="1880061" y="1282383"/>
                  </a:lnTo>
                  <a:lnTo>
                    <a:pt x="1884190" y="1276986"/>
                  </a:lnTo>
                  <a:lnTo>
                    <a:pt x="1888637" y="1271588"/>
                  </a:lnTo>
                  <a:lnTo>
                    <a:pt x="1897531" y="1261111"/>
                  </a:lnTo>
                  <a:lnTo>
                    <a:pt x="1907377" y="1251268"/>
                  </a:lnTo>
                  <a:lnTo>
                    <a:pt x="1917859" y="1241743"/>
                  </a:lnTo>
                  <a:lnTo>
                    <a:pt x="1928341" y="1232853"/>
                  </a:lnTo>
                  <a:lnTo>
                    <a:pt x="1939458" y="1224598"/>
                  </a:lnTo>
                  <a:lnTo>
                    <a:pt x="1951210" y="1216661"/>
                  </a:lnTo>
                  <a:lnTo>
                    <a:pt x="1963280" y="1209358"/>
                  </a:lnTo>
                  <a:lnTo>
                    <a:pt x="1975668" y="1202373"/>
                  </a:lnTo>
                  <a:lnTo>
                    <a:pt x="1987738" y="1196023"/>
                  </a:lnTo>
                  <a:lnTo>
                    <a:pt x="2000761" y="1190308"/>
                  </a:lnTo>
                  <a:lnTo>
                    <a:pt x="2013466" y="1184593"/>
                  </a:lnTo>
                  <a:lnTo>
                    <a:pt x="2026171" y="1179831"/>
                  </a:lnTo>
                  <a:lnTo>
                    <a:pt x="2038876" y="1175068"/>
                  </a:lnTo>
                  <a:lnTo>
                    <a:pt x="2051264" y="1170941"/>
                  </a:lnTo>
                  <a:lnTo>
                    <a:pt x="2063969" y="1167766"/>
                  </a:lnTo>
                  <a:lnTo>
                    <a:pt x="2076039" y="1164273"/>
                  </a:lnTo>
                  <a:lnTo>
                    <a:pt x="2087792" y="1161733"/>
                  </a:lnTo>
                  <a:lnTo>
                    <a:pt x="2099226" y="1159193"/>
                  </a:lnTo>
                  <a:lnTo>
                    <a:pt x="2110344" y="1157288"/>
                  </a:lnTo>
                  <a:lnTo>
                    <a:pt x="2121143" y="1156018"/>
                  </a:lnTo>
                  <a:lnTo>
                    <a:pt x="2131307" y="1155066"/>
                  </a:lnTo>
                  <a:lnTo>
                    <a:pt x="2140836" y="1154431"/>
                  </a:lnTo>
                  <a:lnTo>
                    <a:pt x="2149730" y="1154113"/>
                  </a:lnTo>
                  <a:close/>
                  <a:moveTo>
                    <a:pt x="692229" y="965200"/>
                  </a:moveTo>
                  <a:lnTo>
                    <a:pt x="1150620" y="965200"/>
                  </a:lnTo>
                  <a:lnTo>
                    <a:pt x="1609646" y="965200"/>
                  </a:lnTo>
                  <a:lnTo>
                    <a:pt x="1762125" y="1627407"/>
                  </a:lnTo>
                  <a:lnTo>
                    <a:pt x="1757995" y="1627089"/>
                  </a:lnTo>
                  <a:lnTo>
                    <a:pt x="1745606" y="1627407"/>
                  </a:lnTo>
                  <a:lnTo>
                    <a:pt x="1727817" y="1627725"/>
                  </a:lnTo>
                  <a:lnTo>
                    <a:pt x="1716381" y="1628677"/>
                  </a:lnTo>
                  <a:lnTo>
                    <a:pt x="1703675" y="1629630"/>
                  </a:lnTo>
                  <a:lnTo>
                    <a:pt x="1690015" y="1631218"/>
                  </a:lnTo>
                  <a:lnTo>
                    <a:pt x="1675403" y="1633441"/>
                  </a:lnTo>
                  <a:lnTo>
                    <a:pt x="1660155" y="1635982"/>
                  </a:lnTo>
                  <a:lnTo>
                    <a:pt x="1643954" y="1638841"/>
                  </a:lnTo>
                  <a:lnTo>
                    <a:pt x="1627435" y="1642652"/>
                  </a:lnTo>
                  <a:lnTo>
                    <a:pt x="1610281" y="1647416"/>
                  </a:lnTo>
                  <a:lnTo>
                    <a:pt x="1593127" y="1652498"/>
                  </a:lnTo>
                  <a:lnTo>
                    <a:pt x="1575656" y="1658850"/>
                  </a:lnTo>
                  <a:lnTo>
                    <a:pt x="1566761" y="1662026"/>
                  </a:lnTo>
                  <a:lnTo>
                    <a:pt x="1557866" y="1665837"/>
                  </a:lnTo>
                  <a:lnTo>
                    <a:pt x="1549607" y="1669331"/>
                  </a:lnTo>
                  <a:lnTo>
                    <a:pt x="1540713" y="1673777"/>
                  </a:lnTo>
                  <a:lnTo>
                    <a:pt x="1532135" y="1678224"/>
                  </a:lnTo>
                  <a:lnTo>
                    <a:pt x="1523558" y="1682670"/>
                  </a:lnTo>
                  <a:lnTo>
                    <a:pt x="1515299" y="1688070"/>
                  </a:lnTo>
                  <a:lnTo>
                    <a:pt x="1507040" y="1693151"/>
                  </a:lnTo>
                  <a:lnTo>
                    <a:pt x="1499098" y="1698551"/>
                  </a:lnTo>
                  <a:lnTo>
                    <a:pt x="1490839" y="1704585"/>
                  </a:lnTo>
                  <a:lnTo>
                    <a:pt x="1483215" y="1710302"/>
                  </a:lnTo>
                  <a:lnTo>
                    <a:pt x="1475591" y="1716972"/>
                  </a:lnTo>
                  <a:lnTo>
                    <a:pt x="1467967" y="1723641"/>
                  </a:lnTo>
                  <a:lnTo>
                    <a:pt x="1460978" y="1730629"/>
                  </a:lnTo>
                  <a:lnTo>
                    <a:pt x="1453990" y="1737934"/>
                  </a:lnTo>
                  <a:lnTo>
                    <a:pt x="1447319" y="1745874"/>
                  </a:lnTo>
                  <a:lnTo>
                    <a:pt x="1440966" y="1754449"/>
                  </a:lnTo>
                  <a:lnTo>
                    <a:pt x="1434930" y="1762707"/>
                  </a:lnTo>
                  <a:lnTo>
                    <a:pt x="1428894" y="1771600"/>
                  </a:lnTo>
                  <a:lnTo>
                    <a:pt x="1423494" y="1780810"/>
                  </a:lnTo>
                  <a:lnTo>
                    <a:pt x="1418094" y="1790338"/>
                  </a:lnTo>
                  <a:lnTo>
                    <a:pt x="1413329" y="1800502"/>
                  </a:lnTo>
                  <a:lnTo>
                    <a:pt x="1408881" y="1810665"/>
                  </a:lnTo>
                  <a:lnTo>
                    <a:pt x="1405387" y="1821781"/>
                  </a:lnTo>
                  <a:lnTo>
                    <a:pt x="1401575" y="1832898"/>
                  </a:lnTo>
                  <a:lnTo>
                    <a:pt x="1398398" y="1844649"/>
                  </a:lnTo>
                  <a:lnTo>
                    <a:pt x="1395539" y="1856718"/>
                  </a:lnTo>
                  <a:lnTo>
                    <a:pt x="1392998" y="1869422"/>
                  </a:lnTo>
                  <a:lnTo>
                    <a:pt x="1391727" y="1882444"/>
                  </a:lnTo>
                  <a:lnTo>
                    <a:pt x="1390139" y="1895466"/>
                  </a:lnTo>
                  <a:lnTo>
                    <a:pt x="1389504" y="1909758"/>
                  </a:lnTo>
                  <a:lnTo>
                    <a:pt x="1389186" y="1924050"/>
                  </a:lnTo>
                  <a:lnTo>
                    <a:pt x="1150620" y="1924050"/>
                  </a:lnTo>
                  <a:lnTo>
                    <a:pt x="912689" y="1924050"/>
                  </a:lnTo>
                  <a:lnTo>
                    <a:pt x="912371" y="1909758"/>
                  </a:lnTo>
                  <a:lnTo>
                    <a:pt x="911736" y="1895466"/>
                  </a:lnTo>
                  <a:lnTo>
                    <a:pt x="910147" y="1882444"/>
                  </a:lnTo>
                  <a:lnTo>
                    <a:pt x="908877" y="1869422"/>
                  </a:lnTo>
                  <a:lnTo>
                    <a:pt x="906018" y="1856718"/>
                  </a:lnTo>
                  <a:lnTo>
                    <a:pt x="903476" y="1844649"/>
                  </a:lnTo>
                  <a:lnTo>
                    <a:pt x="900300" y="1832898"/>
                  </a:lnTo>
                  <a:lnTo>
                    <a:pt x="896488" y="1821781"/>
                  </a:lnTo>
                  <a:lnTo>
                    <a:pt x="892993" y="1810665"/>
                  </a:lnTo>
                  <a:lnTo>
                    <a:pt x="888546" y="1800502"/>
                  </a:lnTo>
                  <a:lnTo>
                    <a:pt x="883781" y="1790338"/>
                  </a:lnTo>
                  <a:lnTo>
                    <a:pt x="878381" y="1780810"/>
                  </a:lnTo>
                  <a:lnTo>
                    <a:pt x="872981" y="1771600"/>
                  </a:lnTo>
                  <a:lnTo>
                    <a:pt x="866945" y="1762707"/>
                  </a:lnTo>
                  <a:lnTo>
                    <a:pt x="860909" y="1754449"/>
                  </a:lnTo>
                  <a:lnTo>
                    <a:pt x="854556" y="1745874"/>
                  </a:lnTo>
                  <a:lnTo>
                    <a:pt x="847885" y="1737934"/>
                  </a:lnTo>
                  <a:lnTo>
                    <a:pt x="840896" y="1730629"/>
                  </a:lnTo>
                  <a:lnTo>
                    <a:pt x="833908" y="1723641"/>
                  </a:lnTo>
                  <a:lnTo>
                    <a:pt x="825966" y="1716972"/>
                  </a:lnTo>
                  <a:lnTo>
                    <a:pt x="818660" y="1710302"/>
                  </a:lnTo>
                  <a:lnTo>
                    <a:pt x="811036" y="1704585"/>
                  </a:lnTo>
                  <a:lnTo>
                    <a:pt x="802777" y="1698551"/>
                  </a:lnTo>
                  <a:lnTo>
                    <a:pt x="794835" y="1693151"/>
                  </a:lnTo>
                  <a:lnTo>
                    <a:pt x="786576" y="1688070"/>
                  </a:lnTo>
                  <a:lnTo>
                    <a:pt x="777999" y="1682670"/>
                  </a:lnTo>
                  <a:lnTo>
                    <a:pt x="769740" y="1678224"/>
                  </a:lnTo>
                  <a:lnTo>
                    <a:pt x="761163" y="1673777"/>
                  </a:lnTo>
                  <a:lnTo>
                    <a:pt x="752268" y="1669331"/>
                  </a:lnTo>
                  <a:lnTo>
                    <a:pt x="743691" y="1665837"/>
                  </a:lnTo>
                  <a:lnTo>
                    <a:pt x="735114" y="1662026"/>
                  </a:lnTo>
                  <a:lnTo>
                    <a:pt x="726537" y="1658850"/>
                  </a:lnTo>
                  <a:lnTo>
                    <a:pt x="708748" y="1652498"/>
                  </a:lnTo>
                  <a:lnTo>
                    <a:pt x="691594" y="1647416"/>
                  </a:lnTo>
                  <a:lnTo>
                    <a:pt x="674440" y="1642652"/>
                  </a:lnTo>
                  <a:lnTo>
                    <a:pt x="657921" y="1638841"/>
                  </a:lnTo>
                  <a:lnTo>
                    <a:pt x="641721" y="1635982"/>
                  </a:lnTo>
                  <a:lnTo>
                    <a:pt x="626473" y="1633441"/>
                  </a:lnTo>
                  <a:lnTo>
                    <a:pt x="611860" y="1631218"/>
                  </a:lnTo>
                  <a:lnTo>
                    <a:pt x="598200" y="1629630"/>
                  </a:lnTo>
                  <a:lnTo>
                    <a:pt x="585494" y="1628677"/>
                  </a:lnTo>
                  <a:lnTo>
                    <a:pt x="574058" y="1627725"/>
                  </a:lnTo>
                  <a:lnTo>
                    <a:pt x="555951" y="1627407"/>
                  </a:lnTo>
                  <a:lnTo>
                    <a:pt x="543880" y="1627089"/>
                  </a:lnTo>
                  <a:lnTo>
                    <a:pt x="539750" y="1627407"/>
                  </a:lnTo>
                  <a:lnTo>
                    <a:pt x="692229" y="965200"/>
                  </a:lnTo>
                  <a:close/>
                  <a:moveTo>
                    <a:pt x="200965" y="577850"/>
                  </a:moveTo>
                  <a:lnTo>
                    <a:pt x="209868" y="577850"/>
                  </a:lnTo>
                  <a:lnTo>
                    <a:pt x="218454" y="577850"/>
                  </a:lnTo>
                  <a:lnTo>
                    <a:pt x="227357" y="578802"/>
                  </a:lnTo>
                  <a:lnTo>
                    <a:pt x="235943" y="579436"/>
                  </a:lnTo>
                  <a:lnTo>
                    <a:pt x="244210" y="580705"/>
                  </a:lnTo>
                  <a:lnTo>
                    <a:pt x="251842" y="581975"/>
                  </a:lnTo>
                  <a:lnTo>
                    <a:pt x="259473" y="583878"/>
                  </a:lnTo>
                  <a:lnTo>
                    <a:pt x="267423" y="586099"/>
                  </a:lnTo>
                  <a:lnTo>
                    <a:pt x="274418" y="588321"/>
                  </a:lnTo>
                  <a:lnTo>
                    <a:pt x="281414" y="590859"/>
                  </a:lnTo>
                  <a:lnTo>
                    <a:pt x="288410" y="593715"/>
                  </a:lnTo>
                  <a:lnTo>
                    <a:pt x="294769" y="597205"/>
                  </a:lnTo>
                  <a:lnTo>
                    <a:pt x="300811" y="600378"/>
                  </a:lnTo>
                  <a:lnTo>
                    <a:pt x="307170" y="604185"/>
                  </a:lnTo>
                  <a:lnTo>
                    <a:pt x="313212" y="608310"/>
                  </a:lnTo>
                  <a:lnTo>
                    <a:pt x="318618" y="612435"/>
                  </a:lnTo>
                  <a:lnTo>
                    <a:pt x="324341" y="616560"/>
                  </a:lnTo>
                  <a:lnTo>
                    <a:pt x="329747" y="621637"/>
                  </a:lnTo>
                  <a:lnTo>
                    <a:pt x="334517" y="626396"/>
                  </a:lnTo>
                  <a:lnTo>
                    <a:pt x="339605" y="631156"/>
                  </a:lnTo>
                  <a:lnTo>
                    <a:pt x="344056" y="636233"/>
                  </a:lnTo>
                  <a:lnTo>
                    <a:pt x="348826" y="641627"/>
                  </a:lnTo>
                  <a:lnTo>
                    <a:pt x="352960" y="647338"/>
                  </a:lnTo>
                  <a:lnTo>
                    <a:pt x="357412" y="653049"/>
                  </a:lnTo>
                  <a:lnTo>
                    <a:pt x="361227" y="659078"/>
                  </a:lnTo>
                  <a:lnTo>
                    <a:pt x="365361" y="665107"/>
                  </a:lnTo>
                  <a:lnTo>
                    <a:pt x="368859" y="671135"/>
                  </a:lnTo>
                  <a:lnTo>
                    <a:pt x="375537" y="684144"/>
                  </a:lnTo>
                  <a:lnTo>
                    <a:pt x="381896" y="697471"/>
                  </a:lnTo>
                  <a:lnTo>
                    <a:pt x="387302" y="711115"/>
                  </a:lnTo>
                  <a:lnTo>
                    <a:pt x="392072" y="725393"/>
                  </a:lnTo>
                  <a:lnTo>
                    <a:pt x="396523" y="739672"/>
                  </a:lnTo>
                  <a:lnTo>
                    <a:pt x="400657" y="754267"/>
                  </a:lnTo>
                  <a:lnTo>
                    <a:pt x="403837" y="769180"/>
                  </a:lnTo>
                  <a:lnTo>
                    <a:pt x="407017" y="784093"/>
                  </a:lnTo>
                  <a:lnTo>
                    <a:pt x="409561" y="799006"/>
                  </a:lnTo>
                  <a:lnTo>
                    <a:pt x="411787" y="813919"/>
                  </a:lnTo>
                  <a:lnTo>
                    <a:pt x="413694" y="828515"/>
                  </a:lnTo>
                  <a:lnTo>
                    <a:pt x="414966" y="843428"/>
                  </a:lnTo>
                  <a:lnTo>
                    <a:pt x="416556" y="858024"/>
                  </a:lnTo>
                  <a:lnTo>
                    <a:pt x="417192" y="871985"/>
                  </a:lnTo>
                  <a:lnTo>
                    <a:pt x="418146" y="885946"/>
                  </a:lnTo>
                  <a:lnTo>
                    <a:pt x="418782" y="912281"/>
                  </a:lnTo>
                  <a:lnTo>
                    <a:pt x="419100" y="936713"/>
                  </a:lnTo>
                  <a:lnTo>
                    <a:pt x="419100" y="942425"/>
                  </a:lnTo>
                  <a:lnTo>
                    <a:pt x="418782" y="948136"/>
                  </a:lnTo>
                  <a:lnTo>
                    <a:pt x="418146" y="953530"/>
                  </a:lnTo>
                  <a:lnTo>
                    <a:pt x="417192" y="958607"/>
                  </a:lnTo>
                  <a:lnTo>
                    <a:pt x="416238" y="963684"/>
                  </a:lnTo>
                  <a:lnTo>
                    <a:pt x="414966" y="969078"/>
                  </a:lnTo>
                  <a:lnTo>
                    <a:pt x="413694" y="974154"/>
                  </a:lnTo>
                  <a:lnTo>
                    <a:pt x="411787" y="978914"/>
                  </a:lnTo>
                  <a:lnTo>
                    <a:pt x="409879" y="983356"/>
                  </a:lnTo>
                  <a:lnTo>
                    <a:pt x="407653" y="988116"/>
                  </a:lnTo>
                  <a:lnTo>
                    <a:pt x="403201" y="997000"/>
                  </a:lnTo>
                  <a:lnTo>
                    <a:pt x="397795" y="1005250"/>
                  </a:lnTo>
                  <a:lnTo>
                    <a:pt x="391754" y="1012865"/>
                  </a:lnTo>
                  <a:lnTo>
                    <a:pt x="385076" y="1020163"/>
                  </a:lnTo>
                  <a:lnTo>
                    <a:pt x="377762" y="1026826"/>
                  </a:lnTo>
                  <a:lnTo>
                    <a:pt x="370449" y="1033489"/>
                  </a:lnTo>
                  <a:lnTo>
                    <a:pt x="362181" y="1039518"/>
                  </a:lnTo>
                  <a:lnTo>
                    <a:pt x="353278" y="1044594"/>
                  </a:lnTo>
                  <a:lnTo>
                    <a:pt x="344374" y="1049671"/>
                  </a:lnTo>
                  <a:lnTo>
                    <a:pt x="335153" y="1054113"/>
                  </a:lnTo>
                  <a:lnTo>
                    <a:pt x="325613" y="1058238"/>
                  </a:lnTo>
                  <a:lnTo>
                    <a:pt x="316074" y="1061729"/>
                  </a:lnTo>
                  <a:lnTo>
                    <a:pt x="306217" y="1064902"/>
                  </a:lnTo>
                  <a:lnTo>
                    <a:pt x="296041" y="1067757"/>
                  </a:lnTo>
                  <a:lnTo>
                    <a:pt x="285866" y="1069978"/>
                  </a:lnTo>
                  <a:lnTo>
                    <a:pt x="275690" y="1071882"/>
                  </a:lnTo>
                  <a:lnTo>
                    <a:pt x="265515" y="1072834"/>
                  </a:lnTo>
                  <a:lnTo>
                    <a:pt x="255657" y="1074103"/>
                  </a:lnTo>
                  <a:lnTo>
                    <a:pt x="245482" y="1074738"/>
                  </a:lnTo>
                  <a:lnTo>
                    <a:pt x="235943" y="1074738"/>
                  </a:lnTo>
                  <a:lnTo>
                    <a:pt x="226085" y="1074420"/>
                  </a:lnTo>
                  <a:lnTo>
                    <a:pt x="216864" y="1073786"/>
                  </a:lnTo>
                  <a:lnTo>
                    <a:pt x="207960" y="1072834"/>
                  </a:lnTo>
                  <a:lnTo>
                    <a:pt x="199057" y="1070930"/>
                  </a:lnTo>
                  <a:lnTo>
                    <a:pt x="190471" y="1069344"/>
                  </a:lnTo>
                  <a:lnTo>
                    <a:pt x="182840" y="1067123"/>
                  </a:lnTo>
                  <a:lnTo>
                    <a:pt x="175526" y="1064584"/>
                  </a:lnTo>
                  <a:lnTo>
                    <a:pt x="167894" y="1061411"/>
                  </a:lnTo>
                  <a:lnTo>
                    <a:pt x="160899" y="1057921"/>
                  </a:lnTo>
                  <a:lnTo>
                    <a:pt x="153585" y="1054113"/>
                  </a:lnTo>
                  <a:lnTo>
                    <a:pt x="145954" y="1049989"/>
                  </a:lnTo>
                  <a:lnTo>
                    <a:pt x="138322" y="1045229"/>
                  </a:lnTo>
                  <a:lnTo>
                    <a:pt x="131009" y="1040470"/>
                  </a:lnTo>
                  <a:lnTo>
                    <a:pt x="123377" y="1035393"/>
                  </a:lnTo>
                  <a:lnTo>
                    <a:pt x="116063" y="1029364"/>
                  </a:lnTo>
                  <a:lnTo>
                    <a:pt x="108432" y="1023653"/>
                  </a:lnTo>
                  <a:lnTo>
                    <a:pt x="100800" y="1017307"/>
                  </a:lnTo>
                  <a:lnTo>
                    <a:pt x="93805" y="1010644"/>
                  </a:lnTo>
                  <a:lnTo>
                    <a:pt x="86491" y="1003663"/>
                  </a:lnTo>
                  <a:lnTo>
                    <a:pt x="79495" y="996365"/>
                  </a:lnTo>
                  <a:lnTo>
                    <a:pt x="72500" y="988750"/>
                  </a:lnTo>
                  <a:lnTo>
                    <a:pt x="65822" y="980818"/>
                  </a:lnTo>
                  <a:lnTo>
                    <a:pt x="59145" y="972568"/>
                  </a:lnTo>
                  <a:lnTo>
                    <a:pt x="52785" y="964318"/>
                  </a:lnTo>
                  <a:lnTo>
                    <a:pt x="46743" y="955751"/>
                  </a:lnTo>
                  <a:lnTo>
                    <a:pt x="41020" y="946550"/>
                  </a:lnTo>
                  <a:lnTo>
                    <a:pt x="35296" y="937348"/>
                  </a:lnTo>
                  <a:lnTo>
                    <a:pt x="30208" y="927829"/>
                  </a:lnTo>
                  <a:lnTo>
                    <a:pt x="25439" y="917993"/>
                  </a:lnTo>
                  <a:lnTo>
                    <a:pt x="20987" y="908157"/>
                  </a:lnTo>
                  <a:lnTo>
                    <a:pt x="16853" y="898003"/>
                  </a:lnTo>
                  <a:lnTo>
                    <a:pt x="13355" y="887532"/>
                  </a:lnTo>
                  <a:lnTo>
                    <a:pt x="9858" y="876744"/>
                  </a:lnTo>
                  <a:lnTo>
                    <a:pt x="6996" y="866273"/>
                  </a:lnTo>
                  <a:lnTo>
                    <a:pt x="4452" y="855168"/>
                  </a:lnTo>
                  <a:lnTo>
                    <a:pt x="2544" y="843745"/>
                  </a:lnTo>
                  <a:lnTo>
                    <a:pt x="1590" y="832322"/>
                  </a:lnTo>
                  <a:lnTo>
                    <a:pt x="318" y="820900"/>
                  </a:lnTo>
                  <a:lnTo>
                    <a:pt x="0" y="809160"/>
                  </a:lnTo>
                  <a:lnTo>
                    <a:pt x="318" y="799006"/>
                  </a:lnTo>
                  <a:lnTo>
                    <a:pt x="954" y="786632"/>
                  </a:lnTo>
                  <a:lnTo>
                    <a:pt x="2862" y="771401"/>
                  </a:lnTo>
                  <a:lnTo>
                    <a:pt x="4134" y="763469"/>
                  </a:lnTo>
                  <a:lnTo>
                    <a:pt x="5406" y="754585"/>
                  </a:lnTo>
                  <a:lnTo>
                    <a:pt x="7314" y="745700"/>
                  </a:lnTo>
                  <a:lnTo>
                    <a:pt x="9540" y="736181"/>
                  </a:lnTo>
                  <a:lnTo>
                    <a:pt x="12083" y="726662"/>
                  </a:lnTo>
                  <a:lnTo>
                    <a:pt x="15263" y="716826"/>
                  </a:lnTo>
                  <a:lnTo>
                    <a:pt x="18761" y="706990"/>
                  </a:lnTo>
                  <a:lnTo>
                    <a:pt x="22577" y="697154"/>
                  </a:lnTo>
                  <a:lnTo>
                    <a:pt x="27029" y="687000"/>
                  </a:lnTo>
                  <a:lnTo>
                    <a:pt x="32116" y="677164"/>
                  </a:lnTo>
                  <a:lnTo>
                    <a:pt x="37522" y="667645"/>
                  </a:lnTo>
                  <a:lnTo>
                    <a:pt x="43882" y="658126"/>
                  </a:lnTo>
                  <a:lnTo>
                    <a:pt x="50559" y="648607"/>
                  </a:lnTo>
                  <a:lnTo>
                    <a:pt x="57873" y="639405"/>
                  </a:lnTo>
                  <a:lnTo>
                    <a:pt x="66140" y="631156"/>
                  </a:lnTo>
                  <a:lnTo>
                    <a:pt x="75044" y="622906"/>
                  </a:lnTo>
                  <a:lnTo>
                    <a:pt x="79813" y="618781"/>
                  </a:lnTo>
                  <a:lnTo>
                    <a:pt x="84583" y="615291"/>
                  </a:lnTo>
                  <a:lnTo>
                    <a:pt x="89671" y="611483"/>
                  </a:lnTo>
                  <a:lnTo>
                    <a:pt x="94759" y="607993"/>
                  </a:lnTo>
                  <a:lnTo>
                    <a:pt x="100482" y="604503"/>
                  </a:lnTo>
                  <a:lnTo>
                    <a:pt x="105888" y="601647"/>
                  </a:lnTo>
                  <a:lnTo>
                    <a:pt x="111930" y="598157"/>
                  </a:lnTo>
                  <a:lnTo>
                    <a:pt x="118289" y="595618"/>
                  </a:lnTo>
                  <a:lnTo>
                    <a:pt x="124331" y="593080"/>
                  </a:lnTo>
                  <a:lnTo>
                    <a:pt x="131009" y="590542"/>
                  </a:lnTo>
                  <a:lnTo>
                    <a:pt x="137686" y="588321"/>
                  </a:lnTo>
                  <a:lnTo>
                    <a:pt x="144682" y="586099"/>
                  </a:lnTo>
                  <a:lnTo>
                    <a:pt x="151995" y="584196"/>
                  </a:lnTo>
                  <a:lnTo>
                    <a:pt x="159627" y="582927"/>
                  </a:lnTo>
                  <a:lnTo>
                    <a:pt x="167258" y="581340"/>
                  </a:lnTo>
                  <a:lnTo>
                    <a:pt x="175526" y="580071"/>
                  </a:lnTo>
                  <a:lnTo>
                    <a:pt x="183476" y="579119"/>
                  </a:lnTo>
                  <a:lnTo>
                    <a:pt x="192061" y="578484"/>
                  </a:lnTo>
                  <a:lnTo>
                    <a:pt x="200965" y="577850"/>
                  </a:lnTo>
                  <a:close/>
                  <a:moveTo>
                    <a:pt x="2083256" y="576263"/>
                  </a:moveTo>
                  <a:lnTo>
                    <a:pt x="2092166" y="576263"/>
                  </a:lnTo>
                  <a:lnTo>
                    <a:pt x="2101076" y="576263"/>
                  </a:lnTo>
                  <a:lnTo>
                    <a:pt x="2109987" y="576580"/>
                  </a:lnTo>
                  <a:lnTo>
                    <a:pt x="2118579" y="577215"/>
                  </a:lnTo>
                  <a:lnTo>
                    <a:pt x="2126534" y="578168"/>
                  </a:lnTo>
                  <a:lnTo>
                    <a:pt x="2134490" y="579438"/>
                  </a:lnTo>
                  <a:lnTo>
                    <a:pt x="2142127" y="580708"/>
                  </a:lnTo>
                  <a:lnTo>
                    <a:pt x="2149764" y="582613"/>
                  </a:lnTo>
                  <a:lnTo>
                    <a:pt x="2156765" y="584200"/>
                  </a:lnTo>
                  <a:lnTo>
                    <a:pt x="2164084" y="586105"/>
                  </a:lnTo>
                  <a:lnTo>
                    <a:pt x="2171085" y="588645"/>
                  </a:lnTo>
                  <a:lnTo>
                    <a:pt x="2177132" y="590868"/>
                  </a:lnTo>
                  <a:lnTo>
                    <a:pt x="2183814" y="594043"/>
                  </a:lnTo>
                  <a:lnTo>
                    <a:pt x="2189861" y="596583"/>
                  </a:lnTo>
                  <a:lnTo>
                    <a:pt x="2195589" y="599440"/>
                  </a:lnTo>
                  <a:lnTo>
                    <a:pt x="2201635" y="602615"/>
                  </a:lnTo>
                  <a:lnTo>
                    <a:pt x="2206726" y="606108"/>
                  </a:lnTo>
                  <a:lnTo>
                    <a:pt x="2212454" y="609918"/>
                  </a:lnTo>
                  <a:lnTo>
                    <a:pt x="2217546" y="613410"/>
                  </a:lnTo>
                  <a:lnTo>
                    <a:pt x="2222319" y="617220"/>
                  </a:lnTo>
                  <a:lnTo>
                    <a:pt x="2227093" y="620713"/>
                  </a:lnTo>
                  <a:lnTo>
                    <a:pt x="2236003" y="629285"/>
                  </a:lnTo>
                  <a:lnTo>
                    <a:pt x="2244277" y="637858"/>
                  </a:lnTo>
                  <a:lnTo>
                    <a:pt x="2251596" y="647065"/>
                  </a:lnTo>
                  <a:lnTo>
                    <a:pt x="2258279" y="656273"/>
                  </a:lnTo>
                  <a:lnTo>
                    <a:pt x="2264325" y="665798"/>
                  </a:lnTo>
                  <a:lnTo>
                    <a:pt x="2270053" y="675323"/>
                  </a:lnTo>
                  <a:lnTo>
                    <a:pt x="2274826" y="685483"/>
                  </a:lnTo>
                  <a:lnTo>
                    <a:pt x="2279281" y="695325"/>
                  </a:lnTo>
                  <a:lnTo>
                    <a:pt x="2283418" y="705168"/>
                  </a:lnTo>
                  <a:lnTo>
                    <a:pt x="2286600" y="715328"/>
                  </a:lnTo>
                  <a:lnTo>
                    <a:pt x="2290101" y="724853"/>
                  </a:lnTo>
                  <a:lnTo>
                    <a:pt x="2292647" y="734378"/>
                  </a:lnTo>
                  <a:lnTo>
                    <a:pt x="2294874" y="743903"/>
                  </a:lnTo>
                  <a:lnTo>
                    <a:pt x="2296465" y="752793"/>
                  </a:lnTo>
                  <a:lnTo>
                    <a:pt x="2298056" y="761683"/>
                  </a:lnTo>
                  <a:lnTo>
                    <a:pt x="2299329" y="769938"/>
                  </a:lnTo>
                  <a:lnTo>
                    <a:pt x="2300602" y="784860"/>
                  </a:lnTo>
                  <a:lnTo>
                    <a:pt x="2301875" y="797560"/>
                  </a:lnTo>
                  <a:lnTo>
                    <a:pt x="2301875" y="807085"/>
                  </a:lnTo>
                  <a:lnTo>
                    <a:pt x="2301557" y="818833"/>
                  </a:lnTo>
                  <a:lnTo>
                    <a:pt x="2300602" y="830581"/>
                  </a:lnTo>
                  <a:lnTo>
                    <a:pt x="2299329" y="842011"/>
                  </a:lnTo>
                  <a:lnTo>
                    <a:pt x="2297420" y="853123"/>
                  </a:lnTo>
                  <a:lnTo>
                    <a:pt x="2295192" y="864236"/>
                  </a:lnTo>
                  <a:lnTo>
                    <a:pt x="2292328" y="875348"/>
                  </a:lnTo>
                  <a:lnTo>
                    <a:pt x="2288828" y="885508"/>
                  </a:lnTo>
                  <a:lnTo>
                    <a:pt x="2285009" y="896303"/>
                  </a:lnTo>
                  <a:lnTo>
                    <a:pt x="2281191" y="906146"/>
                  </a:lnTo>
                  <a:lnTo>
                    <a:pt x="2276736" y="916306"/>
                  </a:lnTo>
                  <a:lnTo>
                    <a:pt x="2271962" y="926148"/>
                  </a:lnTo>
                  <a:lnTo>
                    <a:pt x="2266234" y="935673"/>
                  </a:lnTo>
                  <a:lnTo>
                    <a:pt x="2261143" y="944881"/>
                  </a:lnTo>
                  <a:lnTo>
                    <a:pt x="2255096" y="953771"/>
                  </a:lnTo>
                  <a:lnTo>
                    <a:pt x="2249050" y="962661"/>
                  </a:lnTo>
                  <a:lnTo>
                    <a:pt x="2242686" y="971233"/>
                  </a:lnTo>
                  <a:lnTo>
                    <a:pt x="2236321" y="979171"/>
                  </a:lnTo>
                  <a:lnTo>
                    <a:pt x="2229320" y="987108"/>
                  </a:lnTo>
                  <a:lnTo>
                    <a:pt x="2222638" y="994728"/>
                  </a:lnTo>
                  <a:lnTo>
                    <a:pt x="2215637" y="1002031"/>
                  </a:lnTo>
                  <a:lnTo>
                    <a:pt x="2208318" y="1008698"/>
                  </a:lnTo>
                  <a:lnTo>
                    <a:pt x="2200998" y="1015366"/>
                  </a:lnTo>
                  <a:lnTo>
                    <a:pt x="2193361" y="1022033"/>
                  </a:lnTo>
                  <a:lnTo>
                    <a:pt x="2186042" y="1028066"/>
                  </a:lnTo>
                  <a:lnTo>
                    <a:pt x="2178723" y="1033463"/>
                  </a:lnTo>
                  <a:lnTo>
                    <a:pt x="2171085" y="1038861"/>
                  </a:lnTo>
                  <a:lnTo>
                    <a:pt x="2163448" y="1043941"/>
                  </a:lnTo>
                  <a:lnTo>
                    <a:pt x="2155811" y="1048068"/>
                  </a:lnTo>
                  <a:lnTo>
                    <a:pt x="2148492" y="1052513"/>
                  </a:lnTo>
                  <a:lnTo>
                    <a:pt x="2141172" y="1056323"/>
                  </a:lnTo>
                  <a:lnTo>
                    <a:pt x="2133535" y="1060133"/>
                  </a:lnTo>
                  <a:lnTo>
                    <a:pt x="2126534" y="1062991"/>
                  </a:lnTo>
                  <a:lnTo>
                    <a:pt x="2119215" y="1065531"/>
                  </a:lnTo>
                  <a:lnTo>
                    <a:pt x="2110941" y="1067753"/>
                  </a:lnTo>
                  <a:lnTo>
                    <a:pt x="2102986" y="1069658"/>
                  </a:lnTo>
                  <a:lnTo>
                    <a:pt x="2094075" y="1070928"/>
                  </a:lnTo>
                  <a:lnTo>
                    <a:pt x="2085165" y="1072198"/>
                  </a:lnTo>
                  <a:lnTo>
                    <a:pt x="2075618" y="1072833"/>
                  </a:lnTo>
                  <a:lnTo>
                    <a:pt x="2066072" y="1073151"/>
                  </a:lnTo>
                  <a:lnTo>
                    <a:pt x="2056525" y="1072833"/>
                  </a:lnTo>
                  <a:lnTo>
                    <a:pt x="2046342" y="1072516"/>
                  </a:lnTo>
                  <a:lnTo>
                    <a:pt x="2036159" y="1071563"/>
                  </a:lnTo>
                  <a:lnTo>
                    <a:pt x="2025976" y="1070293"/>
                  </a:lnTo>
                  <a:lnTo>
                    <a:pt x="2015792" y="1068388"/>
                  </a:lnTo>
                  <a:lnTo>
                    <a:pt x="2005928" y="1065848"/>
                  </a:lnTo>
                  <a:lnTo>
                    <a:pt x="1995744" y="1063308"/>
                  </a:lnTo>
                  <a:lnTo>
                    <a:pt x="1985879" y="1060451"/>
                  </a:lnTo>
                  <a:lnTo>
                    <a:pt x="1975696" y="1056641"/>
                  </a:lnTo>
                  <a:lnTo>
                    <a:pt x="1966468" y="1052513"/>
                  </a:lnTo>
                  <a:lnTo>
                    <a:pt x="1957239" y="1048068"/>
                  </a:lnTo>
                  <a:lnTo>
                    <a:pt x="1948011" y="1042988"/>
                  </a:lnTo>
                  <a:lnTo>
                    <a:pt x="1939737" y="1037591"/>
                  </a:lnTo>
                  <a:lnTo>
                    <a:pt x="1931463" y="1031876"/>
                  </a:lnTo>
                  <a:lnTo>
                    <a:pt x="1923826" y="1025208"/>
                  </a:lnTo>
                  <a:lnTo>
                    <a:pt x="1916825" y="1018858"/>
                  </a:lnTo>
                  <a:lnTo>
                    <a:pt x="1910142" y="1011238"/>
                  </a:lnTo>
                  <a:lnTo>
                    <a:pt x="1904096" y="1003618"/>
                  </a:lnTo>
                  <a:lnTo>
                    <a:pt x="1898686" y="995046"/>
                  </a:lnTo>
                  <a:lnTo>
                    <a:pt x="1893913" y="986791"/>
                  </a:lnTo>
                  <a:lnTo>
                    <a:pt x="1892004" y="981711"/>
                  </a:lnTo>
                  <a:lnTo>
                    <a:pt x="1890094" y="976948"/>
                  </a:lnTo>
                  <a:lnTo>
                    <a:pt x="1888185" y="972186"/>
                  </a:lnTo>
                  <a:lnTo>
                    <a:pt x="1886912" y="967423"/>
                  </a:lnTo>
                  <a:lnTo>
                    <a:pt x="1885639" y="962343"/>
                  </a:lnTo>
                  <a:lnTo>
                    <a:pt x="1884684" y="957263"/>
                  </a:lnTo>
                  <a:lnTo>
                    <a:pt x="1883730" y="951866"/>
                  </a:lnTo>
                  <a:lnTo>
                    <a:pt x="1883093" y="946468"/>
                  </a:lnTo>
                  <a:lnTo>
                    <a:pt x="1882775" y="940753"/>
                  </a:lnTo>
                  <a:lnTo>
                    <a:pt x="1882775" y="935038"/>
                  </a:lnTo>
                  <a:lnTo>
                    <a:pt x="1882775" y="910591"/>
                  </a:lnTo>
                  <a:lnTo>
                    <a:pt x="1883730" y="884556"/>
                  </a:lnTo>
                  <a:lnTo>
                    <a:pt x="1884048" y="870586"/>
                  </a:lnTo>
                  <a:lnTo>
                    <a:pt x="1885321" y="855981"/>
                  </a:lnTo>
                  <a:lnTo>
                    <a:pt x="1886276" y="841693"/>
                  </a:lnTo>
                  <a:lnTo>
                    <a:pt x="1887867" y="827088"/>
                  </a:lnTo>
                  <a:lnTo>
                    <a:pt x="1889776" y="812165"/>
                  </a:lnTo>
                  <a:lnTo>
                    <a:pt x="1892004" y="797243"/>
                  </a:lnTo>
                  <a:lnTo>
                    <a:pt x="1894549" y="782320"/>
                  </a:lnTo>
                  <a:lnTo>
                    <a:pt x="1897413" y="767080"/>
                  </a:lnTo>
                  <a:lnTo>
                    <a:pt x="1901232" y="752475"/>
                  </a:lnTo>
                  <a:lnTo>
                    <a:pt x="1905369" y="738188"/>
                  </a:lnTo>
                  <a:lnTo>
                    <a:pt x="1909824" y="723583"/>
                  </a:lnTo>
                  <a:lnTo>
                    <a:pt x="1914597" y="709295"/>
                  </a:lnTo>
                  <a:lnTo>
                    <a:pt x="1920007" y="695643"/>
                  </a:lnTo>
                  <a:lnTo>
                    <a:pt x="1926372" y="682308"/>
                  </a:lnTo>
                  <a:lnTo>
                    <a:pt x="1933054" y="669608"/>
                  </a:lnTo>
                  <a:lnTo>
                    <a:pt x="1936555" y="663258"/>
                  </a:lnTo>
                  <a:lnTo>
                    <a:pt x="1940374" y="657225"/>
                  </a:lnTo>
                  <a:lnTo>
                    <a:pt x="1944510" y="651510"/>
                  </a:lnTo>
                  <a:lnTo>
                    <a:pt x="1948647" y="645478"/>
                  </a:lnTo>
                  <a:lnTo>
                    <a:pt x="1952784" y="640080"/>
                  </a:lnTo>
                  <a:lnTo>
                    <a:pt x="1957239" y="634365"/>
                  </a:lnTo>
                  <a:lnTo>
                    <a:pt x="1962013" y="629285"/>
                  </a:lnTo>
                  <a:lnTo>
                    <a:pt x="1967104" y="624205"/>
                  </a:lnTo>
                  <a:lnTo>
                    <a:pt x="1972196" y="619443"/>
                  </a:lnTo>
                  <a:lnTo>
                    <a:pt x="1977287" y="614998"/>
                  </a:lnTo>
                  <a:lnTo>
                    <a:pt x="1983015" y="610553"/>
                  </a:lnTo>
                  <a:lnTo>
                    <a:pt x="1988743" y="606425"/>
                  </a:lnTo>
                  <a:lnTo>
                    <a:pt x="1994790" y="602298"/>
                  </a:lnTo>
                  <a:lnTo>
                    <a:pt x="2000518" y="598805"/>
                  </a:lnTo>
                  <a:lnTo>
                    <a:pt x="2006882" y="595313"/>
                  </a:lnTo>
                  <a:lnTo>
                    <a:pt x="2013565" y="592138"/>
                  </a:lnTo>
                  <a:lnTo>
                    <a:pt x="2020248" y="588963"/>
                  </a:lnTo>
                  <a:lnTo>
                    <a:pt x="2027248" y="586423"/>
                  </a:lnTo>
                  <a:lnTo>
                    <a:pt x="2034568" y="583883"/>
                  </a:lnTo>
                  <a:lnTo>
                    <a:pt x="2041887" y="581978"/>
                  </a:lnTo>
                  <a:lnTo>
                    <a:pt x="2049842" y="580390"/>
                  </a:lnTo>
                  <a:lnTo>
                    <a:pt x="2057798" y="578803"/>
                  </a:lnTo>
                  <a:lnTo>
                    <a:pt x="2066072" y="577533"/>
                  </a:lnTo>
                  <a:lnTo>
                    <a:pt x="2074664" y="576898"/>
                  </a:lnTo>
                  <a:lnTo>
                    <a:pt x="2083256" y="576263"/>
                  </a:lnTo>
                  <a:close/>
                  <a:moveTo>
                    <a:pt x="1003300" y="490538"/>
                  </a:moveTo>
                  <a:lnTo>
                    <a:pt x="1013460" y="511810"/>
                  </a:lnTo>
                  <a:lnTo>
                    <a:pt x="1025842" y="536575"/>
                  </a:lnTo>
                  <a:lnTo>
                    <a:pt x="1039812" y="564198"/>
                  </a:lnTo>
                  <a:lnTo>
                    <a:pt x="1054417" y="592455"/>
                  </a:lnTo>
                  <a:lnTo>
                    <a:pt x="1069657" y="620395"/>
                  </a:lnTo>
                  <a:lnTo>
                    <a:pt x="1077277" y="633413"/>
                  </a:lnTo>
                  <a:lnTo>
                    <a:pt x="1084580" y="646113"/>
                  </a:lnTo>
                  <a:lnTo>
                    <a:pt x="1091565" y="657543"/>
                  </a:lnTo>
                  <a:lnTo>
                    <a:pt x="1098550" y="668338"/>
                  </a:lnTo>
                  <a:lnTo>
                    <a:pt x="1105217" y="677545"/>
                  </a:lnTo>
                  <a:lnTo>
                    <a:pt x="1111250" y="685483"/>
                  </a:lnTo>
                  <a:lnTo>
                    <a:pt x="1111250" y="648970"/>
                  </a:lnTo>
                  <a:lnTo>
                    <a:pt x="1111567" y="644525"/>
                  </a:lnTo>
                  <a:lnTo>
                    <a:pt x="1111885" y="640080"/>
                  </a:lnTo>
                  <a:lnTo>
                    <a:pt x="1113155" y="635635"/>
                  </a:lnTo>
                  <a:lnTo>
                    <a:pt x="1114107" y="631190"/>
                  </a:lnTo>
                  <a:lnTo>
                    <a:pt x="1116647" y="621983"/>
                  </a:lnTo>
                  <a:lnTo>
                    <a:pt x="1120140" y="613093"/>
                  </a:lnTo>
                  <a:lnTo>
                    <a:pt x="1123315" y="604838"/>
                  </a:lnTo>
                  <a:lnTo>
                    <a:pt x="1126490" y="596900"/>
                  </a:lnTo>
                  <a:lnTo>
                    <a:pt x="1128077" y="589598"/>
                  </a:lnTo>
                  <a:lnTo>
                    <a:pt x="1129030" y="586423"/>
                  </a:lnTo>
                  <a:lnTo>
                    <a:pt x="1129030" y="583248"/>
                  </a:lnTo>
                  <a:lnTo>
                    <a:pt x="1128712" y="580708"/>
                  </a:lnTo>
                  <a:lnTo>
                    <a:pt x="1128077" y="578168"/>
                  </a:lnTo>
                  <a:lnTo>
                    <a:pt x="1127125" y="575945"/>
                  </a:lnTo>
                  <a:lnTo>
                    <a:pt x="1125855" y="573723"/>
                  </a:lnTo>
                  <a:lnTo>
                    <a:pt x="1122997" y="569595"/>
                  </a:lnTo>
                  <a:lnTo>
                    <a:pt x="1119187" y="566103"/>
                  </a:lnTo>
                  <a:lnTo>
                    <a:pt x="1116012" y="561975"/>
                  </a:lnTo>
                  <a:lnTo>
                    <a:pt x="1114425" y="559753"/>
                  </a:lnTo>
                  <a:lnTo>
                    <a:pt x="1113155" y="557530"/>
                  </a:lnTo>
                  <a:lnTo>
                    <a:pt x="1111885" y="554990"/>
                  </a:lnTo>
                  <a:lnTo>
                    <a:pt x="1110932" y="552450"/>
                  </a:lnTo>
                  <a:lnTo>
                    <a:pt x="1109980" y="548958"/>
                  </a:lnTo>
                  <a:lnTo>
                    <a:pt x="1109980" y="545783"/>
                  </a:lnTo>
                  <a:lnTo>
                    <a:pt x="1109980" y="542290"/>
                  </a:lnTo>
                  <a:lnTo>
                    <a:pt x="1110615" y="539433"/>
                  </a:lnTo>
                  <a:lnTo>
                    <a:pt x="1111250" y="536893"/>
                  </a:lnTo>
                  <a:lnTo>
                    <a:pt x="1112202" y="534988"/>
                  </a:lnTo>
                  <a:lnTo>
                    <a:pt x="1113472" y="533083"/>
                  </a:lnTo>
                  <a:lnTo>
                    <a:pt x="1115060" y="531495"/>
                  </a:lnTo>
                  <a:lnTo>
                    <a:pt x="1116647" y="530225"/>
                  </a:lnTo>
                  <a:lnTo>
                    <a:pt x="1118870" y="529273"/>
                  </a:lnTo>
                  <a:lnTo>
                    <a:pt x="1122045" y="528320"/>
                  </a:lnTo>
                  <a:lnTo>
                    <a:pt x="1124902" y="528003"/>
                  </a:lnTo>
                  <a:lnTo>
                    <a:pt x="1131887" y="527368"/>
                  </a:lnTo>
                  <a:lnTo>
                    <a:pt x="1140777" y="527050"/>
                  </a:lnTo>
                  <a:lnTo>
                    <a:pt x="1150937" y="527050"/>
                  </a:lnTo>
                  <a:lnTo>
                    <a:pt x="1164590" y="527050"/>
                  </a:lnTo>
                  <a:lnTo>
                    <a:pt x="1175385" y="527050"/>
                  </a:lnTo>
                  <a:lnTo>
                    <a:pt x="1184275" y="527368"/>
                  </a:lnTo>
                  <a:lnTo>
                    <a:pt x="1191260" y="528003"/>
                  </a:lnTo>
                  <a:lnTo>
                    <a:pt x="1194117" y="528320"/>
                  </a:lnTo>
                  <a:lnTo>
                    <a:pt x="1196657" y="529273"/>
                  </a:lnTo>
                  <a:lnTo>
                    <a:pt x="1198880" y="530225"/>
                  </a:lnTo>
                  <a:lnTo>
                    <a:pt x="1200785" y="531495"/>
                  </a:lnTo>
                  <a:lnTo>
                    <a:pt x="1202372" y="533083"/>
                  </a:lnTo>
                  <a:lnTo>
                    <a:pt x="1203642" y="534988"/>
                  </a:lnTo>
                  <a:lnTo>
                    <a:pt x="1204595" y="536893"/>
                  </a:lnTo>
                  <a:lnTo>
                    <a:pt x="1205230" y="539433"/>
                  </a:lnTo>
                  <a:lnTo>
                    <a:pt x="1205547" y="542290"/>
                  </a:lnTo>
                  <a:lnTo>
                    <a:pt x="1205547" y="545783"/>
                  </a:lnTo>
                  <a:lnTo>
                    <a:pt x="1205547" y="548958"/>
                  </a:lnTo>
                  <a:lnTo>
                    <a:pt x="1204912" y="552450"/>
                  </a:lnTo>
                  <a:lnTo>
                    <a:pt x="1204277" y="554990"/>
                  </a:lnTo>
                  <a:lnTo>
                    <a:pt x="1202690" y="557530"/>
                  </a:lnTo>
                  <a:lnTo>
                    <a:pt x="1201420" y="559753"/>
                  </a:lnTo>
                  <a:lnTo>
                    <a:pt x="1199832" y="561975"/>
                  </a:lnTo>
                  <a:lnTo>
                    <a:pt x="1196340" y="566103"/>
                  </a:lnTo>
                  <a:lnTo>
                    <a:pt x="1193165" y="569595"/>
                  </a:lnTo>
                  <a:lnTo>
                    <a:pt x="1189672" y="573723"/>
                  </a:lnTo>
                  <a:lnTo>
                    <a:pt x="1188720" y="575945"/>
                  </a:lnTo>
                  <a:lnTo>
                    <a:pt x="1187767" y="578168"/>
                  </a:lnTo>
                  <a:lnTo>
                    <a:pt x="1187132" y="580708"/>
                  </a:lnTo>
                  <a:lnTo>
                    <a:pt x="1187132" y="583248"/>
                  </a:lnTo>
                  <a:lnTo>
                    <a:pt x="1187132" y="586423"/>
                  </a:lnTo>
                  <a:lnTo>
                    <a:pt x="1187767" y="589598"/>
                  </a:lnTo>
                  <a:lnTo>
                    <a:pt x="1189672" y="596900"/>
                  </a:lnTo>
                  <a:lnTo>
                    <a:pt x="1192212" y="604838"/>
                  </a:lnTo>
                  <a:lnTo>
                    <a:pt x="1195705" y="613093"/>
                  </a:lnTo>
                  <a:lnTo>
                    <a:pt x="1198880" y="621983"/>
                  </a:lnTo>
                  <a:lnTo>
                    <a:pt x="1201420" y="631190"/>
                  </a:lnTo>
                  <a:lnTo>
                    <a:pt x="1203007" y="635635"/>
                  </a:lnTo>
                  <a:lnTo>
                    <a:pt x="1203642" y="640080"/>
                  </a:lnTo>
                  <a:lnTo>
                    <a:pt x="1204277" y="644525"/>
                  </a:lnTo>
                  <a:lnTo>
                    <a:pt x="1204595" y="648970"/>
                  </a:lnTo>
                  <a:lnTo>
                    <a:pt x="1204595" y="685483"/>
                  </a:lnTo>
                  <a:lnTo>
                    <a:pt x="1210310" y="677863"/>
                  </a:lnTo>
                  <a:lnTo>
                    <a:pt x="1216977" y="668655"/>
                  </a:lnTo>
                  <a:lnTo>
                    <a:pt x="1223645" y="658178"/>
                  </a:lnTo>
                  <a:lnTo>
                    <a:pt x="1230630" y="646748"/>
                  </a:lnTo>
                  <a:lnTo>
                    <a:pt x="1237932" y="634683"/>
                  </a:lnTo>
                  <a:lnTo>
                    <a:pt x="1245552" y="621665"/>
                  </a:lnTo>
                  <a:lnTo>
                    <a:pt x="1260157" y="594360"/>
                  </a:lnTo>
                  <a:lnTo>
                    <a:pt x="1275080" y="566738"/>
                  </a:lnTo>
                  <a:lnTo>
                    <a:pt x="1288732" y="539750"/>
                  </a:lnTo>
                  <a:lnTo>
                    <a:pt x="1300797" y="514668"/>
                  </a:lnTo>
                  <a:lnTo>
                    <a:pt x="1311592" y="493395"/>
                  </a:lnTo>
                  <a:lnTo>
                    <a:pt x="1324927" y="497523"/>
                  </a:lnTo>
                  <a:lnTo>
                    <a:pt x="1338262" y="501015"/>
                  </a:lnTo>
                  <a:lnTo>
                    <a:pt x="1350645" y="505460"/>
                  </a:lnTo>
                  <a:lnTo>
                    <a:pt x="1362710" y="509905"/>
                  </a:lnTo>
                  <a:lnTo>
                    <a:pt x="1373822" y="514350"/>
                  </a:lnTo>
                  <a:lnTo>
                    <a:pt x="1384300" y="519113"/>
                  </a:lnTo>
                  <a:lnTo>
                    <a:pt x="1394460" y="523875"/>
                  </a:lnTo>
                  <a:lnTo>
                    <a:pt x="1403985" y="528955"/>
                  </a:lnTo>
                  <a:lnTo>
                    <a:pt x="1413192" y="533718"/>
                  </a:lnTo>
                  <a:lnTo>
                    <a:pt x="1421447" y="538480"/>
                  </a:lnTo>
                  <a:lnTo>
                    <a:pt x="1429385" y="543560"/>
                  </a:lnTo>
                  <a:lnTo>
                    <a:pt x="1436687" y="548323"/>
                  </a:lnTo>
                  <a:lnTo>
                    <a:pt x="1443672" y="553403"/>
                  </a:lnTo>
                  <a:lnTo>
                    <a:pt x="1450022" y="558165"/>
                  </a:lnTo>
                  <a:lnTo>
                    <a:pt x="1456055" y="563245"/>
                  </a:lnTo>
                  <a:lnTo>
                    <a:pt x="1461452" y="568008"/>
                  </a:lnTo>
                  <a:lnTo>
                    <a:pt x="1470977" y="576580"/>
                  </a:lnTo>
                  <a:lnTo>
                    <a:pt x="1479232" y="585153"/>
                  </a:lnTo>
                  <a:lnTo>
                    <a:pt x="1485582" y="593090"/>
                  </a:lnTo>
                  <a:lnTo>
                    <a:pt x="1490662" y="599758"/>
                  </a:lnTo>
                  <a:lnTo>
                    <a:pt x="1494155" y="604838"/>
                  </a:lnTo>
                  <a:lnTo>
                    <a:pt x="1497012" y="609283"/>
                  </a:lnTo>
                  <a:lnTo>
                    <a:pt x="1498600" y="612458"/>
                  </a:lnTo>
                  <a:lnTo>
                    <a:pt x="1498600" y="846138"/>
                  </a:lnTo>
                  <a:lnTo>
                    <a:pt x="1150937" y="846138"/>
                  </a:lnTo>
                  <a:lnTo>
                    <a:pt x="803275" y="846138"/>
                  </a:lnTo>
                  <a:lnTo>
                    <a:pt x="803275" y="612458"/>
                  </a:lnTo>
                  <a:lnTo>
                    <a:pt x="805498" y="608965"/>
                  </a:lnTo>
                  <a:lnTo>
                    <a:pt x="808673" y="604520"/>
                  </a:lnTo>
                  <a:lnTo>
                    <a:pt x="812483" y="598805"/>
                  </a:lnTo>
                  <a:lnTo>
                    <a:pt x="818515" y="591820"/>
                  </a:lnTo>
                  <a:lnTo>
                    <a:pt x="825500" y="584200"/>
                  </a:lnTo>
                  <a:lnTo>
                    <a:pt x="834390" y="575310"/>
                  </a:lnTo>
                  <a:lnTo>
                    <a:pt x="844550" y="566103"/>
                  </a:lnTo>
                  <a:lnTo>
                    <a:pt x="850582" y="561023"/>
                  </a:lnTo>
                  <a:lnTo>
                    <a:pt x="856932" y="555943"/>
                  </a:lnTo>
                  <a:lnTo>
                    <a:pt x="863917" y="550863"/>
                  </a:lnTo>
                  <a:lnTo>
                    <a:pt x="871220" y="546100"/>
                  </a:lnTo>
                  <a:lnTo>
                    <a:pt x="879157" y="541020"/>
                  </a:lnTo>
                  <a:lnTo>
                    <a:pt x="887412" y="535940"/>
                  </a:lnTo>
                  <a:lnTo>
                    <a:pt x="896620" y="530543"/>
                  </a:lnTo>
                  <a:lnTo>
                    <a:pt x="905827" y="525780"/>
                  </a:lnTo>
                  <a:lnTo>
                    <a:pt x="916305" y="520700"/>
                  </a:lnTo>
                  <a:lnTo>
                    <a:pt x="926465" y="515938"/>
                  </a:lnTo>
                  <a:lnTo>
                    <a:pt x="937895" y="511493"/>
                  </a:lnTo>
                  <a:lnTo>
                    <a:pt x="949642" y="506730"/>
                  </a:lnTo>
                  <a:lnTo>
                    <a:pt x="962342" y="502285"/>
                  </a:lnTo>
                  <a:lnTo>
                    <a:pt x="975042" y="498158"/>
                  </a:lnTo>
                  <a:lnTo>
                    <a:pt x="988695" y="494030"/>
                  </a:lnTo>
                  <a:lnTo>
                    <a:pt x="1003300" y="490538"/>
                  </a:lnTo>
                  <a:close/>
                  <a:moveTo>
                    <a:pt x="1142381" y="0"/>
                  </a:moveTo>
                  <a:lnTo>
                    <a:pt x="1150622" y="0"/>
                  </a:lnTo>
                  <a:lnTo>
                    <a:pt x="1159180" y="0"/>
                  </a:lnTo>
                  <a:lnTo>
                    <a:pt x="1167421" y="634"/>
                  </a:lnTo>
                  <a:lnTo>
                    <a:pt x="1175663" y="1902"/>
                  </a:lnTo>
                  <a:lnTo>
                    <a:pt x="1183904" y="3171"/>
                  </a:lnTo>
                  <a:lnTo>
                    <a:pt x="1192462" y="5073"/>
                  </a:lnTo>
                  <a:lnTo>
                    <a:pt x="1200386" y="7293"/>
                  </a:lnTo>
                  <a:lnTo>
                    <a:pt x="1208628" y="9830"/>
                  </a:lnTo>
                  <a:lnTo>
                    <a:pt x="1216235" y="12683"/>
                  </a:lnTo>
                  <a:lnTo>
                    <a:pt x="1224476" y="16489"/>
                  </a:lnTo>
                  <a:lnTo>
                    <a:pt x="1232083" y="20294"/>
                  </a:lnTo>
                  <a:lnTo>
                    <a:pt x="1239374" y="24733"/>
                  </a:lnTo>
                  <a:lnTo>
                    <a:pt x="1246664" y="29489"/>
                  </a:lnTo>
                  <a:lnTo>
                    <a:pt x="1254271" y="34563"/>
                  </a:lnTo>
                  <a:lnTo>
                    <a:pt x="1261245" y="39954"/>
                  </a:lnTo>
                  <a:lnTo>
                    <a:pt x="1267901" y="45978"/>
                  </a:lnTo>
                  <a:lnTo>
                    <a:pt x="1274557" y="52320"/>
                  </a:lnTo>
                  <a:lnTo>
                    <a:pt x="1280580" y="58979"/>
                  </a:lnTo>
                  <a:lnTo>
                    <a:pt x="1286602" y="66272"/>
                  </a:lnTo>
                  <a:lnTo>
                    <a:pt x="1291991" y="73565"/>
                  </a:lnTo>
                  <a:lnTo>
                    <a:pt x="1297696" y="81810"/>
                  </a:lnTo>
                  <a:lnTo>
                    <a:pt x="1302768" y="89737"/>
                  </a:lnTo>
                  <a:lnTo>
                    <a:pt x="1307205" y="98616"/>
                  </a:lnTo>
                  <a:lnTo>
                    <a:pt x="1311643" y="107494"/>
                  </a:lnTo>
                  <a:lnTo>
                    <a:pt x="1315763" y="117007"/>
                  </a:lnTo>
                  <a:lnTo>
                    <a:pt x="1319250" y="126837"/>
                  </a:lnTo>
                  <a:lnTo>
                    <a:pt x="1322420" y="137301"/>
                  </a:lnTo>
                  <a:lnTo>
                    <a:pt x="1324955" y="148082"/>
                  </a:lnTo>
                  <a:lnTo>
                    <a:pt x="1327491" y="158864"/>
                  </a:lnTo>
                  <a:lnTo>
                    <a:pt x="1328759" y="170279"/>
                  </a:lnTo>
                  <a:lnTo>
                    <a:pt x="1330344" y="182329"/>
                  </a:lnTo>
                  <a:lnTo>
                    <a:pt x="1330978" y="194695"/>
                  </a:lnTo>
                  <a:lnTo>
                    <a:pt x="1331612" y="207379"/>
                  </a:lnTo>
                  <a:lnTo>
                    <a:pt x="1330978" y="216575"/>
                  </a:lnTo>
                  <a:lnTo>
                    <a:pt x="1331612" y="215940"/>
                  </a:lnTo>
                  <a:lnTo>
                    <a:pt x="1333197" y="216575"/>
                  </a:lnTo>
                  <a:lnTo>
                    <a:pt x="1335099" y="217209"/>
                  </a:lnTo>
                  <a:lnTo>
                    <a:pt x="1336683" y="218794"/>
                  </a:lnTo>
                  <a:lnTo>
                    <a:pt x="1337951" y="221014"/>
                  </a:lnTo>
                  <a:lnTo>
                    <a:pt x="1338902" y="223234"/>
                  </a:lnTo>
                  <a:lnTo>
                    <a:pt x="1339853" y="226087"/>
                  </a:lnTo>
                  <a:lnTo>
                    <a:pt x="1340170" y="229258"/>
                  </a:lnTo>
                  <a:lnTo>
                    <a:pt x="1341121" y="233063"/>
                  </a:lnTo>
                  <a:lnTo>
                    <a:pt x="1341438" y="240991"/>
                  </a:lnTo>
                  <a:lnTo>
                    <a:pt x="1340804" y="250187"/>
                  </a:lnTo>
                  <a:lnTo>
                    <a:pt x="1339853" y="260333"/>
                  </a:lnTo>
                  <a:lnTo>
                    <a:pt x="1337951" y="270163"/>
                  </a:lnTo>
                  <a:lnTo>
                    <a:pt x="1335732" y="280627"/>
                  </a:lnTo>
                  <a:lnTo>
                    <a:pt x="1333197" y="290140"/>
                  </a:lnTo>
                  <a:lnTo>
                    <a:pt x="1330344" y="299336"/>
                  </a:lnTo>
                  <a:lnTo>
                    <a:pt x="1327174" y="307263"/>
                  </a:lnTo>
                  <a:lnTo>
                    <a:pt x="1325272" y="311068"/>
                  </a:lnTo>
                  <a:lnTo>
                    <a:pt x="1323371" y="314556"/>
                  </a:lnTo>
                  <a:lnTo>
                    <a:pt x="1321469" y="317410"/>
                  </a:lnTo>
                  <a:lnTo>
                    <a:pt x="1319567" y="319947"/>
                  </a:lnTo>
                  <a:lnTo>
                    <a:pt x="1317348" y="321850"/>
                  </a:lnTo>
                  <a:lnTo>
                    <a:pt x="1315763" y="323118"/>
                  </a:lnTo>
                  <a:lnTo>
                    <a:pt x="1313545" y="324069"/>
                  </a:lnTo>
                  <a:lnTo>
                    <a:pt x="1311326" y="324386"/>
                  </a:lnTo>
                  <a:lnTo>
                    <a:pt x="1311009" y="324386"/>
                  </a:lnTo>
                  <a:lnTo>
                    <a:pt x="1304669" y="341827"/>
                  </a:lnTo>
                  <a:lnTo>
                    <a:pt x="1297379" y="358632"/>
                  </a:lnTo>
                  <a:lnTo>
                    <a:pt x="1289455" y="374804"/>
                  </a:lnTo>
                  <a:lnTo>
                    <a:pt x="1281531" y="390659"/>
                  </a:lnTo>
                  <a:lnTo>
                    <a:pt x="1272338" y="405245"/>
                  </a:lnTo>
                  <a:lnTo>
                    <a:pt x="1267901" y="412855"/>
                  </a:lnTo>
                  <a:lnTo>
                    <a:pt x="1262512" y="419832"/>
                  </a:lnTo>
                  <a:lnTo>
                    <a:pt x="1257758" y="426490"/>
                  </a:lnTo>
                  <a:lnTo>
                    <a:pt x="1252686" y="432515"/>
                  </a:lnTo>
                  <a:lnTo>
                    <a:pt x="1247932" y="438857"/>
                  </a:lnTo>
                  <a:lnTo>
                    <a:pt x="1242543" y="444882"/>
                  </a:lnTo>
                  <a:lnTo>
                    <a:pt x="1237155" y="450590"/>
                  </a:lnTo>
                  <a:lnTo>
                    <a:pt x="1231766" y="455980"/>
                  </a:lnTo>
                  <a:lnTo>
                    <a:pt x="1226061" y="461054"/>
                  </a:lnTo>
                  <a:lnTo>
                    <a:pt x="1220672" y="465810"/>
                  </a:lnTo>
                  <a:lnTo>
                    <a:pt x="1215284" y="470249"/>
                  </a:lnTo>
                  <a:lnTo>
                    <a:pt x="1209578" y="474372"/>
                  </a:lnTo>
                  <a:lnTo>
                    <a:pt x="1203873" y="478177"/>
                  </a:lnTo>
                  <a:lnTo>
                    <a:pt x="1197851" y="481665"/>
                  </a:lnTo>
                  <a:lnTo>
                    <a:pt x="1191828" y="484519"/>
                  </a:lnTo>
                  <a:lnTo>
                    <a:pt x="1186440" y="487372"/>
                  </a:lnTo>
                  <a:lnTo>
                    <a:pt x="1180417" y="489592"/>
                  </a:lnTo>
                  <a:lnTo>
                    <a:pt x="1174712" y="491495"/>
                  </a:lnTo>
                  <a:lnTo>
                    <a:pt x="1168372" y="493080"/>
                  </a:lnTo>
                  <a:lnTo>
                    <a:pt x="1162667" y="494031"/>
                  </a:lnTo>
                  <a:lnTo>
                    <a:pt x="1156644" y="494983"/>
                  </a:lnTo>
                  <a:lnTo>
                    <a:pt x="1150622" y="495300"/>
                  </a:lnTo>
                  <a:lnTo>
                    <a:pt x="1144917" y="494983"/>
                  </a:lnTo>
                  <a:lnTo>
                    <a:pt x="1138894" y="494031"/>
                  </a:lnTo>
                  <a:lnTo>
                    <a:pt x="1133189" y="493080"/>
                  </a:lnTo>
                  <a:lnTo>
                    <a:pt x="1126849" y="491495"/>
                  </a:lnTo>
                  <a:lnTo>
                    <a:pt x="1120827" y="489592"/>
                  </a:lnTo>
                  <a:lnTo>
                    <a:pt x="1115121" y="487372"/>
                  </a:lnTo>
                  <a:lnTo>
                    <a:pt x="1109099" y="484519"/>
                  </a:lnTo>
                  <a:lnTo>
                    <a:pt x="1103710" y="481665"/>
                  </a:lnTo>
                  <a:lnTo>
                    <a:pt x="1097688" y="478177"/>
                  </a:lnTo>
                  <a:lnTo>
                    <a:pt x="1091983" y="474372"/>
                  </a:lnTo>
                  <a:lnTo>
                    <a:pt x="1086277" y="470249"/>
                  </a:lnTo>
                  <a:lnTo>
                    <a:pt x="1080572" y="465810"/>
                  </a:lnTo>
                  <a:lnTo>
                    <a:pt x="1074866" y="461054"/>
                  </a:lnTo>
                  <a:lnTo>
                    <a:pt x="1069478" y="455980"/>
                  </a:lnTo>
                  <a:lnTo>
                    <a:pt x="1064089" y="450272"/>
                  </a:lnTo>
                  <a:lnTo>
                    <a:pt x="1058701" y="444882"/>
                  </a:lnTo>
                  <a:lnTo>
                    <a:pt x="1053629" y="438857"/>
                  </a:lnTo>
                  <a:lnTo>
                    <a:pt x="1048558" y="432515"/>
                  </a:lnTo>
                  <a:lnTo>
                    <a:pt x="1043486" y="425856"/>
                  </a:lnTo>
                  <a:lnTo>
                    <a:pt x="1038415" y="419514"/>
                  </a:lnTo>
                  <a:lnTo>
                    <a:pt x="1033660" y="412538"/>
                  </a:lnTo>
                  <a:lnTo>
                    <a:pt x="1028906" y="404928"/>
                  </a:lnTo>
                  <a:lnTo>
                    <a:pt x="1020030" y="390342"/>
                  </a:lnTo>
                  <a:lnTo>
                    <a:pt x="1011472" y="374487"/>
                  </a:lnTo>
                  <a:lnTo>
                    <a:pt x="1003865" y="357998"/>
                  </a:lnTo>
                  <a:lnTo>
                    <a:pt x="996892" y="340875"/>
                  </a:lnTo>
                  <a:lnTo>
                    <a:pt x="990552" y="323752"/>
                  </a:lnTo>
                  <a:lnTo>
                    <a:pt x="988333" y="322801"/>
                  </a:lnTo>
                  <a:lnTo>
                    <a:pt x="986432" y="321850"/>
                  </a:lnTo>
                  <a:lnTo>
                    <a:pt x="984213" y="320264"/>
                  </a:lnTo>
                  <a:lnTo>
                    <a:pt x="982628" y="318045"/>
                  </a:lnTo>
                  <a:lnTo>
                    <a:pt x="980726" y="315508"/>
                  </a:lnTo>
                  <a:lnTo>
                    <a:pt x="978507" y="312971"/>
                  </a:lnTo>
                  <a:lnTo>
                    <a:pt x="975021" y="305995"/>
                  </a:lnTo>
                  <a:lnTo>
                    <a:pt x="971851" y="298068"/>
                  </a:lnTo>
                  <a:lnTo>
                    <a:pt x="969315" y="289506"/>
                  </a:lnTo>
                  <a:lnTo>
                    <a:pt x="966779" y="280310"/>
                  </a:lnTo>
                  <a:lnTo>
                    <a:pt x="964878" y="270480"/>
                  </a:lnTo>
                  <a:lnTo>
                    <a:pt x="963293" y="260968"/>
                  </a:lnTo>
                  <a:lnTo>
                    <a:pt x="962342" y="251455"/>
                  </a:lnTo>
                  <a:lnTo>
                    <a:pt x="962025" y="242576"/>
                  </a:lnTo>
                  <a:lnTo>
                    <a:pt x="962342" y="234966"/>
                  </a:lnTo>
                  <a:lnTo>
                    <a:pt x="962976" y="227990"/>
                  </a:lnTo>
                  <a:lnTo>
                    <a:pt x="963610" y="224819"/>
                  </a:lnTo>
                  <a:lnTo>
                    <a:pt x="964878" y="222599"/>
                  </a:lnTo>
                  <a:lnTo>
                    <a:pt x="965829" y="220380"/>
                  </a:lnTo>
                  <a:lnTo>
                    <a:pt x="967096" y="218794"/>
                  </a:lnTo>
                  <a:lnTo>
                    <a:pt x="968998" y="217526"/>
                  </a:lnTo>
                  <a:lnTo>
                    <a:pt x="970266" y="217209"/>
                  </a:lnTo>
                  <a:lnTo>
                    <a:pt x="970266" y="207379"/>
                  </a:lnTo>
                  <a:lnTo>
                    <a:pt x="970266" y="194695"/>
                  </a:lnTo>
                  <a:lnTo>
                    <a:pt x="971217" y="182329"/>
                  </a:lnTo>
                  <a:lnTo>
                    <a:pt x="972485" y="170279"/>
                  </a:lnTo>
                  <a:lnTo>
                    <a:pt x="974387" y="158864"/>
                  </a:lnTo>
                  <a:lnTo>
                    <a:pt x="976606" y="148082"/>
                  </a:lnTo>
                  <a:lnTo>
                    <a:pt x="979141" y="137301"/>
                  </a:lnTo>
                  <a:lnTo>
                    <a:pt x="982628" y="126837"/>
                  </a:lnTo>
                  <a:lnTo>
                    <a:pt x="985798" y="117007"/>
                  </a:lnTo>
                  <a:lnTo>
                    <a:pt x="989918" y="107494"/>
                  </a:lnTo>
                  <a:lnTo>
                    <a:pt x="994356" y="98616"/>
                  </a:lnTo>
                  <a:lnTo>
                    <a:pt x="999110" y="89737"/>
                  </a:lnTo>
                  <a:lnTo>
                    <a:pt x="1003865" y="81810"/>
                  </a:lnTo>
                  <a:lnTo>
                    <a:pt x="1009253" y="73565"/>
                  </a:lnTo>
                  <a:lnTo>
                    <a:pt x="1014959" y="66272"/>
                  </a:lnTo>
                  <a:lnTo>
                    <a:pt x="1021298" y="58979"/>
                  </a:lnTo>
                  <a:lnTo>
                    <a:pt x="1027321" y="52320"/>
                  </a:lnTo>
                  <a:lnTo>
                    <a:pt x="1033660" y="45978"/>
                  </a:lnTo>
                  <a:lnTo>
                    <a:pt x="1040633" y="39954"/>
                  </a:lnTo>
                  <a:lnTo>
                    <a:pt x="1047607" y="34563"/>
                  </a:lnTo>
                  <a:lnTo>
                    <a:pt x="1054580" y="29489"/>
                  </a:lnTo>
                  <a:lnTo>
                    <a:pt x="1061870" y="24733"/>
                  </a:lnTo>
                  <a:lnTo>
                    <a:pt x="1069795" y="20294"/>
                  </a:lnTo>
                  <a:lnTo>
                    <a:pt x="1077402" y="16489"/>
                  </a:lnTo>
                  <a:lnTo>
                    <a:pt x="1085326" y="12683"/>
                  </a:lnTo>
                  <a:lnTo>
                    <a:pt x="1092934" y="9830"/>
                  </a:lnTo>
                  <a:lnTo>
                    <a:pt x="1101175" y="7293"/>
                  </a:lnTo>
                  <a:lnTo>
                    <a:pt x="1109099" y="5073"/>
                  </a:lnTo>
                  <a:lnTo>
                    <a:pt x="1117657" y="3171"/>
                  </a:lnTo>
                  <a:lnTo>
                    <a:pt x="1125581" y="1902"/>
                  </a:lnTo>
                  <a:lnTo>
                    <a:pt x="1134140" y="634"/>
                  </a:lnTo>
                  <a:lnTo>
                    <a:pt x="1142381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EF75D4D4-1719-4F54-94C6-BAAE77B5E5AE}"/>
              </a:ext>
            </a:extLst>
          </p:cNvPr>
          <p:cNvGrpSpPr/>
          <p:nvPr/>
        </p:nvGrpSpPr>
        <p:grpSpPr>
          <a:xfrm>
            <a:off x="6531895" y="3336734"/>
            <a:ext cx="576000" cy="576000"/>
            <a:chOff x="5975988" y="2859822"/>
            <a:chExt cx="720000" cy="72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0" name="MH_Title_1">
              <a:extLst>
                <a:ext uri="{FF2B5EF4-FFF2-40B4-BE49-F238E27FC236}">
                  <a16:creationId xmlns:a16="http://schemas.microsoft.com/office/drawing/2014/main" id="{A489D155-0F4D-4875-B1A5-C0441FE9679C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5975988" y="2859822"/>
              <a:ext cx="720000" cy="720000"/>
            </a:xfrm>
            <a:prstGeom prst="ellipse">
              <a:avLst/>
            </a:prstGeom>
            <a:solidFill>
              <a:srgbClr val="EB3F32"/>
            </a:solidFill>
            <a:ln w="28575">
              <a:solidFill>
                <a:schemeClr val="bg1"/>
              </a:solidFill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 lang="en-US" altLang="zh-CN" sz="2700" dirty="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71" name="KSO_Shape">
              <a:extLst>
                <a:ext uri="{FF2B5EF4-FFF2-40B4-BE49-F238E27FC236}">
                  <a16:creationId xmlns:a16="http://schemas.microsoft.com/office/drawing/2014/main" id="{9BA2AE4C-3526-4AEE-9E89-73368B0476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3795" y="3038902"/>
              <a:ext cx="502102" cy="362350"/>
            </a:xfrm>
            <a:custGeom>
              <a:avLst/>
              <a:gdLst>
                <a:gd name="T0" fmla="*/ 2881614 w 3362326"/>
                <a:gd name="T1" fmla="*/ 2245619 h 2424113"/>
                <a:gd name="T2" fmla="*/ 3207949 w 3362326"/>
                <a:gd name="T3" fmla="*/ 953766 h 2424113"/>
                <a:gd name="T4" fmla="*/ 3300702 w 3362326"/>
                <a:gd name="T5" fmla="*/ 1054704 h 2424113"/>
                <a:gd name="T6" fmla="*/ 3357879 w 3362326"/>
                <a:gd name="T7" fmla="*/ 1578442 h 2424113"/>
                <a:gd name="T8" fmla="*/ 2754348 w 3362326"/>
                <a:gd name="T9" fmla="*/ 1274991 h 2424113"/>
                <a:gd name="T10" fmla="*/ 2862031 w 3362326"/>
                <a:gd name="T11" fmla="*/ 1038516 h 2424113"/>
                <a:gd name="T12" fmla="*/ 2811207 w 3362326"/>
                <a:gd name="T13" fmla="*/ 1366725 h 2424113"/>
                <a:gd name="T14" fmla="*/ 3041820 w 3362326"/>
                <a:gd name="T15" fmla="*/ 999791 h 2424113"/>
                <a:gd name="T16" fmla="*/ 3170149 w 3362326"/>
                <a:gd name="T17" fmla="*/ 942974 h 2424113"/>
                <a:gd name="T18" fmla="*/ 296683 w 3362326"/>
                <a:gd name="T19" fmla="*/ 978524 h 2424113"/>
                <a:gd name="T20" fmla="*/ 498389 w 3362326"/>
                <a:gd name="T21" fmla="*/ 1265469 h 2424113"/>
                <a:gd name="T22" fmla="*/ 488542 w 3362326"/>
                <a:gd name="T23" fmla="*/ 1028041 h 2424113"/>
                <a:gd name="T24" fmla="*/ 582566 w 3362326"/>
                <a:gd name="T25" fmla="*/ 1187067 h 2424113"/>
                <a:gd name="T26" fmla="*/ 319871 w 3362326"/>
                <a:gd name="T27" fmla="*/ 2147887 h 2424113"/>
                <a:gd name="T28" fmla="*/ 37800 w 3362326"/>
                <a:gd name="T29" fmla="*/ 1105808 h 2424113"/>
                <a:gd name="T30" fmla="*/ 124836 w 3362326"/>
                <a:gd name="T31" fmla="*/ 975985 h 2424113"/>
                <a:gd name="T32" fmla="*/ 1545327 w 3362326"/>
                <a:gd name="T33" fmla="*/ 746198 h 2424113"/>
                <a:gd name="T34" fmla="*/ 1656547 w 3362326"/>
                <a:gd name="T35" fmla="*/ 809752 h 2424113"/>
                <a:gd name="T36" fmla="*/ 1802720 w 3362326"/>
                <a:gd name="T37" fmla="*/ 881250 h 2424113"/>
                <a:gd name="T38" fmla="*/ 1889154 w 3362326"/>
                <a:gd name="T39" fmla="*/ 667392 h 2424113"/>
                <a:gd name="T40" fmla="*/ 2073778 w 3362326"/>
                <a:gd name="T41" fmla="*/ 739843 h 2424113"/>
                <a:gd name="T42" fmla="*/ 2280963 w 3362326"/>
                <a:gd name="T43" fmla="*/ 997553 h 2424113"/>
                <a:gd name="T44" fmla="*/ 2456054 w 3362326"/>
                <a:gd name="T45" fmla="*/ 821509 h 2424113"/>
                <a:gd name="T46" fmla="*/ 2536132 w 3362326"/>
                <a:gd name="T47" fmla="*/ 819603 h 2424113"/>
                <a:gd name="T48" fmla="*/ 2596190 w 3362326"/>
                <a:gd name="T49" fmla="*/ 876801 h 2424113"/>
                <a:gd name="T50" fmla="*/ 2598415 w 3362326"/>
                <a:gd name="T51" fmla="*/ 956879 h 2424113"/>
                <a:gd name="T52" fmla="*/ 2382332 w 3362326"/>
                <a:gd name="T53" fmla="*/ 1195206 h 2424113"/>
                <a:gd name="T54" fmla="*/ 2241242 w 3362326"/>
                <a:gd name="T55" fmla="*/ 1268610 h 2424113"/>
                <a:gd name="T56" fmla="*/ 2118265 w 3362326"/>
                <a:gd name="T57" fmla="*/ 1192028 h 2424113"/>
                <a:gd name="T58" fmla="*/ 1363246 w 3362326"/>
                <a:gd name="T59" fmla="*/ 1018526 h 2424113"/>
                <a:gd name="T60" fmla="*/ 1307636 w 3362326"/>
                <a:gd name="T61" fmla="*/ 1409700 h 2424113"/>
                <a:gd name="T62" fmla="*/ 1157013 w 3362326"/>
                <a:gd name="T63" fmla="*/ 999778 h 2424113"/>
                <a:gd name="T64" fmla="*/ 1245989 w 3362326"/>
                <a:gd name="T65" fmla="*/ 780199 h 2424113"/>
                <a:gd name="T66" fmla="*/ 1499569 w 3362326"/>
                <a:gd name="T67" fmla="*/ 668027 h 2424113"/>
                <a:gd name="T68" fmla="*/ 3142462 w 3362326"/>
                <a:gd name="T69" fmla="*/ 282872 h 2424113"/>
                <a:gd name="T70" fmla="*/ 3244523 w 3362326"/>
                <a:gd name="T71" fmla="*/ 440586 h 2424113"/>
                <a:gd name="T72" fmla="*/ 3210503 w 3362326"/>
                <a:gd name="T73" fmla="*/ 656690 h 2424113"/>
                <a:gd name="T74" fmla="*/ 3038811 w 3362326"/>
                <a:gd name="T75" fmla="*/ 831222 h 2424113"/>
                <a:gd name="T76" fmla="*/ 2904319 w 3362326"/>
                <a:gd name="T77" fmla="*/ 826780 h 2424113"/>
                <a:gd name="T78" fmla="*/ 2817519 w 3362326"/>
                <a:gd name="T79" fmla="*/ 691913 h 2424113"/>
                <a:gd name="T80" fmla="*/ 2807981 w 3362326"/>
                <a:gd name="T81" fmla="*/ 429797 h 2424113"/>
                <a:gd name="T82" fmla="*/ 2910678 w 3362326"/>
                <a:gd name="T83" fmla="*/ 280651 h 2424113"/>
                <a:gd name="T84" fmla="*/ 375153 w 3362326"/>
                <a:gd name="T85" fmla="*/ 248918 h 2424113"/>
                <a:gd name="T86" fmla="*/ 514634 w 3362326"/>
                <a:gd name="T87" fmla="*/ 342213 h 2424113"/>
                <a:gd name="T88" fmla="*/ 561340 w 3362326"/>
                <a:gd name="T89" fmla="*/ 566885 h 2424113"/>
                <a:gd name="T90" fmla="*/ 510821 w 3362326"/>
                <a:gd name="T91" fmla="*/ 773785 h 2424113"/>
                <a:gd name="T92" fmla="*/ 418682 w 3362326"/>
                <a:gd name="T93" fmla="*/ 842646 h 2424113"/>
                <a:gd name="T94" fmla="*/ 241709 w 3362326"/>
                <a:gd name="T95" fmla="*/ 778862 h 2424113"/>
                <a:gd name="T96" fmla="*/ 117162 w 3362326"/>
                <a:gd name="T97" fmla="*/ 551970 h 2424113"/>
                <a:gd name="T98" fmla="*/ 148299 w 3362326"/>
                <a:gd name="T99" fmla="*/ 359984 h 2424113"/>
                <a:gd name="T100" fmla="*/ 297311 w 3362326"/>
                <a:gd name="T101" fmla="*/ 250822 h 2424113"/>
                <a:gd name="T102" fmla="*/ 1834594 w 3362326"/>
                <a:gd name="T103" fmla="*/ 43475 h 2424113"/>
                <a:gd name="T104" fmla="*/ 1934457 w 3362326"/>
                <a:gd name="T105" fmla="*/ 205318 h 2424113"/>
                <a:gd name="T106" fmla="*/ 1973258 w 3362326"/>
                <a:gd name="T107" fmla="*/ 288461 h 2424113"/>
                <a:gd name="T108" fmla="*/ 1942726 w 3362326"/>
                <a:gd name="T109" fmla="*/ 390961 h 2424113"/>
                <a:gd name="T110" fmla="*/ 1864808 w 3362326"/>
                <a:gd name="T111" fmla="*/ 532812 h 2424113"/>
                <a:gd name="T112" fmla="*/ 1729325 w 3362326"/>
                <a:gd name="T113" fmla="*/ 622301 h 2424113"/>
                <a:gd name="T114" fmla="*/ 1571262 w 3362326"/>
                <a:gd name="T115" fmla="*/ 579778 h 2424113"/>
                <a:gd name="T116" fmla="*/ 1478714 w 3362326"/>
                <a:gd name="T117" fmla="*/ 436341 h 2424113"/>
                <a:gd name="T118" fmla="*/ 1416379 w 3362326"/>
                <a:gd name="T119" fmla="*/ 348438 h 2424113"/>
                <a:gd name="T120" fmla="*/ 1429418 w 3362326"/>
                <a:gd name="T121" fmla="*/ 264978 h 2424113"/>
                <a:gd name="T122" fmla="*/ 1483484 w 3362326"/>
                <a:gd name="T123" fmla="*/ 132965 h 2424113"/>
                <a:gd name="T124" fmla="*/ 1621829 w 3362326"/>
                <a:gd name="T125" fmla="*/ 11107 h 2424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62326" h="2424113">
                  <a:moveTo>
                    <a:pt x="860805" y="1460500"/>
                  </a:moveTo>
                  <a:lnTo>
                    <a:pt x="965275" y="1460500"/>
                  </a:lnTo>
                  <a:lnTo>
                    <a:pt x="961464" y="1465582"/>
                  </a:lnTo>
                  <a:lnTo>
                    <a:pt x="957654" y="1470664"/>
                  </a:lnTo>
                  <a:lnTo>
                    <a:pt x="953843" y="1476380"/>
                  </a:lnTo>
                  <a:lnTo>
                    <a:pt x="949715" y="1482415"/>
                  </a:lnTo>
                  <a:lnTo>
                    <a:pt x="483570" y="2244666"/>
                  </a:lnTo>
                  <a:lnTo>
                    <a:pt x="483570" y="2248795"/>
                  </a:lnTo>
                  <a:lnTo>
                    <a:pt x="483570" y="2251971"/>
                  </a:lnTo>
                  <a:lnTo>
                    <a:pt x="483888" y="2255147"/>
                  </a:lnTo>
                  <a:lnTo>
                    <a:pt x="484205" y="2257371"/>
                  </a:lnTo>
                  <a:lnTo>
                    <a:pt x="2880661" y="2259594"/>
                  </a:lnTo>
                  <a:lnTo>
                    <a:pt x="2880978" y="2256735"/>
                  </a:lnTo>
                  <a:lnTo>
                    <a:pt x="2881614" y="2253877"/>
                  </a:lnTo>
                  <a:lnTo>
                    <a:pt x="2881931" y="2250066"/>
                  </a:lnTo>
                  <a:lnTo>
                    <a:pt x="2881614" y="2245619"/>
                  </a:lnTo>
                  <a:lnTo>
                    <a:pt x="2422137" y="1485273"/>
                  </a:lnTo>
                  <a:lnTo>
                    <a:pt x="2411023" y="1471934"/>
                  </a:lnTo>
                  <a:lnTo>
                    <a:pt x="2401179" y="1460500"/>
                  </a:lnTo>
                  <a:lnTo>
                    <a:pt x="2509460" y="1460500"/>
                  </a:lnTo>
                  <a:lnTo>
                    <a:pt x="3024188" y="2273251"/>
                  </a:lnTo>
                  <a:lnTo>
                    <a:pt x="3024188" y="2423478"/>
                  </a:lnTo>
                  <a:lnTo>
                    <a:pt x="3021648" y="2424113"/>
                  </a:lnTo>
                  <a:lnTo>
                    <a:pt x="3018472" y="2424113"/>
                  </a:lnTo>
                  <a:lnTo>
                    <a:pt x="345441" y="2421890"/>
                  </a:lnTo>
                  <a:lnTo>
                    <a:pt x="341948" y="2421572"/>
                  </a:lnTo>
                  <a:lnTo>
                    <a:pt x="338138" y="2421255"/>
                  </a:lnTo>
                  <a:lnTo>
                    <a:pt x="338138" y="2277062"/>
                  </a:lnTo>
                  <a:lnTo>
                    <a:pt x="860805" y="1460500"/>
                  </a:lnTo>
                  <a:close/>
                  <a:moveTo>
                    <a:pt x="3185714" y="941387"/>
                  </a:moveTo>
                  <a:lnTo>
                    <a:pt x="3196514" y="947100"/>
                  </a:lnTo>
                  <a:lnTo>
                    <a:pt x="3207949" y="953766"/>
                  </a:lnTo>
                  <a:lnTo>
                    <a:pt x="3213667" y="957575"/>
                  </a:lnTo>
                  <a:lnTo>
                    <a:pt x="3219702" y="962019"/>
                  </a:lnTo>
                  <a:lnTo>
                    <a:pt x="3225420" y="966145"/>
                  </a:lnTo>
                  <a:lnTo>
                    <a:pt x="3231455" y="970906"/>
                  </a:lnTo>
                  <a:lnTo>
                    <a:pt x="3237490" y="975985"/>
                  </a:lnTo>
                  <a:lnTo>
                    <a:pt x="3243526" y="981699"/>
                  </a:lnTo>
                  <a:lnTo>
                    <a:pt x="3249243" y="987095"/>
                  </a:lnTo>
                  <a:lnTo>
                    <a:pt x="3255279" y="993443"/>
                  </a:lnTo>
                  <a:lnTo>
                    <a:pt x="3261314" y="999791"/>
                  </a:lnTo>
                  <a:lnTo>
                    <a:pt x="3267032" y="1006457"/>
                  </a:lnTo>
                  <a:lnTo>
                    <a:pt x="3273067" y="1014075"/>
                  </a:lnTo>
                  <a:lnTo>
                    <a:pt x="3278785" y="1021376"/>
                  </a:lnTo>
                  <a:lnTo>
                    <a:pt x="3284185" y="1029311"/>
                  </a:lnTo>
                  <a:lnTo>
                    <a:pt x="3289902" y="1037247"/>
                  </a:lnTo>
                  <a:lnTo>
                    <a:pt x="3295302" y="1045817"/>
                  </a:lnTo>
                  <a:lnTo>
                    <a:pt x="3300702" y="1054704"/>
                  </a:lnTo>
                  <a:lnTo>
                    <a:pt x="3305785" y="1064544"/>
                  </a:lnTo>
                  <a:lnTo>
                    <a:pt x="3310549" y="1074067"/>
                  </a:lnTo>
                  <a:lnTo>
                    <a:pt x="3315632" y="1084224"/>
                  </a:lnTo>
                  <a:lnTo>
                    <a:pt x="3320079" y="1094699"/>
                  </a:lnTo>
                  <a:lnTo>
                    <a:pt x="3324526" y="1105808"/>
                  </a:lnTo>
                  <a:lnTo>
                    <a:pt x="3328655" y="1116918"/>
                  </a:lnTo>
                  <a:lnTo>
                    <a:pt x="3332467" y="1128662"/>
                  </a:lnTo>
                  <a:lnTo>
                    <a:pt x="3335961" y="1140724"/>
                  </a:lnTo>
                  <a:lnTo>
                    <a:pt x="3339138" y="1153104"/>
                  </a:lnTo>
                  <a:lnTo>
                    <a:pt x="3342632" y="1166118"/>
                  </a:lnTo>
                  <a:lnTo>
                    <a:pt x="3345173" y="1179767"/>
                  </a:lnTo>
                  <a:lnTo>
                    <a:pt x="3347714" y="1193415"/>
                  </a:lnTo>
                  <a:lnTo>
                    <a:pt x="3350573" y="1282609"/>
                  </a:lnTo>
                  <a:lnTo>
                    <a:pt x="3353432" y="1374343"/>
                  </a:lnTo>
                  <a:lnTo>
                    <a:pt x="3355655" y="1472425"/>
                  </a:lnTo>
                  <a:lnTo>
                    <a:pt x="3357879" y="1578442"/>
                  </a:lnTo>
                  <a:lnTo>
                    <a:pt x="3359785" y="1696204"/>
                  </a:lnTo>
                  <a:lnTo>
                    <a:pt x="3361055" y="1828884"/>
                  </a:lnTo>
                  <a:lnTo>
                    <a:pt x="3362008" y="1978387"/>
                  </a:lnTo>
                  <a:lnTo>
                    <a:pt x="3362326" y="2147887"/>
                  </a:lnTo>
                  <a:lnTo>
                    <a:pt x="3042772" y="2147887"/>
                  </a:lnTo>
                  <a:lnTo>
                    <a:pt x="2678113" y="1585108"/>
                  </a:lnTo>
                  <a:lnTo>
                    <a:pt x="2686689" y="1540670"/>
                  </a:lnTo>
                  <a:lnTo>
                    <a:pt x="2694313" y="1501627"/>
                  </a:lnTo>
                  <a:lnTo>
                    <a:pt x="2701937" y="1466711"/>
                  </a:lnTo>
                  <a:lnTo>
                    <a:pt x="2708607" y="1436556"/>
                  </a:lnTo>
                  <a:lnTo>
                    <a:pt x="2715278" y="1409576"/>
                  </a:lnTo>
                  <a:lnTo>
                    <a:pt x="2720995" y="1385770"/>
                  </a:lnTo>
                  <a:lnTo>
                    <a:pt x="2727031" y="1364186"/>
                  </a:lnTo>
                  <a:lnTo>
                    <a:pt x="2732748" y="1344823"/>
                  </a:lnTo>
                  <a:lnTo>
                    <a:pt x="2743548" y="1309272"/>
                  </a:lnTo>
                  <a:lnTo>
                    <a:pt x="2754348" y="1274991"/>
                  </a:lnTo>
                  <a:lnTo>
                    <a:pt x="2759748" y="1256581"/>
                  </a:lnTo>
                  <a:lnTo>
                    <a:pt x="2765784" y="1237219"/>
                  </a:lnTo>
                  <a:lnTo>
                    <a:pt x="2771819" y="1215635"/>
                  </a:lnTo>
                  <a:lnTo>
                    <a:pt x="2778490" y="1191511"/>
                  </a:lnTo>
                  <a:lnTo>
                    <a:pt x="2779760" y="1187067"/>
                  </a:lnTo>
                  <a:lnTo>
                    <a:pt x="2784843" y="1174370"/>
                  </a:lnTo>
                  <a:lnTo>
                    <a:pt x="2792466" y="1155960"/>
                  </a:lnTo>
                  <a:lnTo>
                    <a:pt x="2797866" y="1144851"/>
                  </a:lnTo>
                  <a:lnTo>
                    <a:pt x="2803266" y="1132789"/>
                  </a:lnTo>
                  <a:lnTo>
                    <a:pt x="2809619" y="1119775"/>
                  </a:lnTo>
                  <a:lnTo>
                    <a:pt x="2816607" y="1106443"/>
                  </a:lnTo>
                  <a:lnTo>
                    <a:pt x="2824549" y="1092794"/>
                  </a:lnTo>
                  <a:lnTo>
                    <a:pt x="2833125" y="1078828"/>
                  </a:lnTo>
                  <a:lnTo>
                    <a:pt x="2842019" y="1065179"/>
                  </a:lnTo>
                  <a:lnTo>
                    <a:pt x="2851549" y="1051530"/>
                  </a:lnTo>
                  <a:lnTo>
                    <a:pt x="2862031" y="1038516"/>
                  </a:lnTo>
                  <a:lnTo>
                    <a:pt x="2867113" y="1032168"/>
                  </a:lnTo>
                  <a:lnTo>
                    <a:pt x="2872831" y="1025820"/>
                  </a:lnTo>
                  <a:lnTo>
                    <a:pt x="2873149" y="1025820"/>
                  </a:lnTo>
                  <a:lnTo>
                    <a:pt x="2873466" y="1025820"/>
                  </a:lnTo>
                  <a:lnTo>
                    <a:pt x="2873784" y="1028041"/>
                  </a:lnTo>
                  <a:lnTo>
                    <a:pt x="2873466" y="1032168"/>
                  </a:lnTo>
                  <a:lnTo>
                    <a:pt x="2873149" y="1037881"/>
                  </a:lnTo>
                  <a:lnTo>
                    <a:pt x="2870607" y="1054387"/>
                  </a:lnTo>
                  <a:lnTo>
                    <a:pt x="2866796" y="1076289"/>
                  </a:lnTo>
                  <a:lnTo>
                    <a:pt x="2856313" y="1132471"/>
                  </a:lnTo>
                  <a:lnTo>
                    <a:pt x="2843925" y="1197859"/>
                  </a:lnTo>
                  <a:lnTo>
                    <a:pt x="2819784" y="1318160"/>
                  </a:lnTo>
                  <a:lnTo>
                    <a:pt x="2815654" y="1340062"/>
                  </a:lnTo>
                  <a:lnTo>
                    <a:pt x="2812478" y="1355933"/>
                  </a:lnTo>
                  <a:lnTo>
                    <a:pt x="2811525" y="1365455"/>
                  </a:lnTo>
                  <a:lnTo>
                    <a:pt x="2811207" y="1366725"/>
                  </a:lnTo>
                  <a:lnTo>
                    <a:pt x="2811525" y="1367042"/>
                  </a:lnTo>
                  <a:lnTo>
                    <a:pt x="2811843" y="1366407"/>
                  </a:lnTo>
                  <a:lnTo>
                    <a:pt x="2828678" y="1332761"/>
                  </a:lnTo>
                  <a:lnTo>
                    <a:pt x="2846149" y="1298798"/>
                  </a:lnTo>
                  <a:lnTo>
                    <a:pt x="2864255" y="1265469"/>
                  </a:lnTo>
                  <a:lnTo>
                    <a:pt x="2882360" y="1232775"/>
                  </a:lnTo>
                  <a:lnTo>
                    <a:pt x="2901419" y="1200716"/>
                  </a:lnTo>
                  <a:lnTo>
                    <a:pt x="2920160" y="1169927"/>
                  </a:lnTo>
                  <a:lnTo>
                    <a:pt x="2938584" y="1140089"/>
                  </a:lnTo>
                  <a:lnTo>
                    <a:pt x="2957325" y="1112792"/>
                  </a:lnTo>
                  <a:lnTo>
                    <a:pt x="2974796" y="1086764"/>
                  </a:lnTo>
                  <a:lnTo>
                    <a:pt x="2991314" y="1062957"/>
                  </a:lnTo>
                  <a:lnTo>
                    <a:pt x="3007514" y="1041373"/>
                  </a:lnTo>
                  <a:lnTo>
                    <a:pt x="3022125" y="1022963"/>
                  </a:lnTo>
                  <a:lnTo>
                    <a:pt x="3035467" y="1006775"/>
                  </a:lnTo>
                  <a:lnTo>
                    <a:pt x="3041820" y="999791"/>
                  </a:lnTo>
                  <a:lnTo>
                    <a:pt x="3047537" y="993760"/>
                  </a:lnTo>
                  <a:lnTo>
                    <a:pt x="3052620" y="988682"/>
                  </a:lnTo>
                  <a:lnTo>
                    <a:pt x="3057384" y="984555"/>
                  </a:lnTo>
                  <a:lnTo>
                    <a:pt x="3062149" y="981381"/>
                  </a:lnTo>
                  <a:lnTo>
                    <a:pt x="3065643" y="978524"/>
                  </a:lnTo>
                  <a:lnTo>
                    <a:pt x="3079937" y="971224"/>
                  </a:lnTo>
                  <a:lnTo>
                    <a:pt x="3094549" y="964241"/>
                  </a:lnTo>
                  <a:lnTo>
                    <a:pt x="3109161" y="958210"/>
                  </a:lnTo>
                  <a:lnTo>
                    <a:pt x="3116784" y="955353"/>
                  </a:lnTo>
                  <a:lnTo>
                    <a:pt x="3124408" y="953131"/>
                  </a:lnTo>
                  <a:lnTo>
                    <a:pt x="3132031" y="950909"/>
                  </a:lnTo>
                  <a:lnTo>
                    <a:pt x="3139337" y="948687"/>
                  </a:lnTo>
                  <a:lnTo>
                    <a:pt x="3146961" y="946783"/>
                  </a:lnTo>
                  <a:lnTo>
                    <a:pt x="3154902" y="945196"/>
                  </a:lnTo>
                  <a:lnTo>
                    <a:pt x="3162208" y="943609"/>
                  </a:lnTo>
                  <a:lnTo>
                    <a:pt x="3170149" y="942974"/>
                  </a:lnTo>
                  <a:lnTo>
                    <a:pt x="3178090" y="942339"/>
                  </a:lnTo>
                  <a:lnTo>
                    <a:pt x="3185714" y="941387"/>
                  </a:lnTo>
                  <a:close/>
                  <a:moveTo>
                    <a:pt x="176612" y="941387"/>
                  </a:moveTo>
                  <a:lnTo>
                    <a:pt x="184236" y="942339"/>
                  </a:lnTo>
                  <a:lnTo>
                    <a:pt x="192177" y="942974"/>
                  </a:lnTo>
                  <a:lnTo>
                    <a:pt x="200118" y="943609"/>
                  </a:lnTo>
                  <a:lnTo>
                    <a:pt x="207742" y="945196"/>
                  </a:lnTo>
                  <a:lnTo>
                    <a:pt x="215047" y="946783"/>
                  </a:lnTo>
                  <a:lnTo>
                    <a:pt x="222989" y="948687"/>
                  </a:lnTo>
                  <a:lnTo>
                    <a:pt x="230295" y="950909"/>
                  </a:lnTo>
                  <a:lnTo>
                    <a:pt x="238236" y="953131"/>
                  </a:lnTo>
                  <a:lnTo>
                    <a:pt x="245542" y="955353"/>
                  </a:lnTo>
                  <a:lnTo>
                    <a:pt x="253165" y="958210"/>
                  </a:lnTo>
                  <a:lnTo>
                    <a:pt x="268095" y="964241"/>
                  </a:lnTo>
                  <a:lnTo>
                    <a:pt x="282389" y="971224"/>
                  </a:lnTo>
                  <a:lnTo>
                    <a:pt x="296683" y="978524"/>
                  </a:lnTo>
                  <a:lnTo>
                    <a:pt x="300812" y="981381"/>
                  </a:lnTo>
                  <a:lnTo>
                    <a:pt x="304624" y="984555"/>
                  </a:lnTo>
                  <a:lnTo>
                    <a:pt x="309706" y="988682"/>
                  </a:lnTo>
                  <a:lnTo>
                    <a:pt x="314789" y="993760"/>
                  </a:lnTo>
                  <a:lnTo>
                    <a:pt x="320824" y="999791"/>
                  </a:lnTo>
                  <a:lnTo>
                    <a:pt x="326859" y="1006775"/>
                  </a:lnTo>
                  <a:lnTo>
                    <a:pt x="340201" y="1022963"/>
                  </a:lnTo>
                  <a:lnTo>
                    <a:pt x="354812" y="1041373"/>
                  </a:lnTo>
                  <a:lnTo>
                    <a:pt x="371012" y="1062957"/>
                  </a:lnTo>
                  <a:lnTo>
                    <a:pt x="387530" y="1086764"/>
                  </a:lnTo>
                  <a:lnTo>
                    <a:pt x="405636" y="1112792"/>
                  </a:lnTo>
                  <a:lnTo>
                    <a:pt x="423742" y="1140089"/>
                  </a:lnTo>
                  <a:lnTo>
                    <a:pt x="442166" y="1169927"/>
                  </a:lnTo>
                  <a:lnTo>
                    <a:pt x="460907" y="1200716"/>
                  </a:lnTo>
                  <a:lnTo>
                    <a:pt x="479966" y="1232775"/>
                  </a:lnTo>
                  <a:lnTo>
                    <a:pt x="498389" y="1265469"/>
                  </a:lnTo>
                  <a:lnTo>
                    <a:pt x="516177" y="1298798"/>
                  </a:lnTo>
                  <a:lnTo>
                    <a:pt x="533966" y="1332761"/>
                  </a:lnTo>
                  <a:lnTo>
                    <a:pt x="550801" y="1366407"/>
                  </a:lnTo>
                  <a:lnTo>
                    <a:pt x="550801" y="1367042"/>
                  </a:lnTo>
                  <a:lnTo>
                    <a:pt x="551119" y="1366725"/>
                  </a:lnTo>
                  <a:lnTo>
                    <a:pt x="551119" y="1365455"/>
                  </a:lnTo>
                  <a:lnTo>
                    <a:pt x="549848" y="1355933"/>
                  </a:lnTo>
                  <a:lnTo>
                    <a:pt x="546672" y="1340062"/>
                  </a:lnTo>
                  <a:lnTo>
                    <a:pt x="542542" y="1318160"/>
                  </a:lnTo>
                  <a:lnTo>
                    <a:pt x="519036" y="1197859"/>
                  </a:lnTo>
                  <a:lnTo>
                    <a:pt x="506013" y="1132471"/>
                  </a:lnTo>
                  <a:lnTo>
                    <a:pt x="495530" y="1076289"/>
                  </a:lnTo>
                  <a:lnTo>
                    <a:pt x="491719" y="1054387"/>
                  </a:lnTo>
                  <a:lnTo>
                    <a:pt x="489495" y="1037881"/>
                  </a:lnTo>
                  <a:lnTo>
                    <a:pt x="488860" y="1032168"/>
                  </a:lnTo>
                  <a:lnTo>
                    <a:pt x="488542" y="1028041"/>
                  </a:lnTo>
                  <a:lnTo>
                    <a:pt x="488860" y="1025820"/>
                  </a:lnTo>
                  <a:lnTo>
                    <a:pt x="489177" y="1025820"/>
                  </a:lnTo>
                  <a:lnTo>
                    <a:pt x="489495" y="1025820"/>
                  </a:lnTo>
                  <a:lnTo>
                    <a:pt x="495213" y="1032168"/>
                  </a:lnTo>
                  <a:lnTo>
                    <a:pt x="500295" y="1038516"/>
                  </a:lnTo>
                  <a:lnTo>
                    <a:pt x="510777" y="1051530"/>
                  </a:lnTo>
                  <a:lnTo>
                    <a:pt x="520307" y="1065179"/>
                  </a:lnTo>
                  <a:lnTo>
                    <a:pt x="529201" y="1078828"/>
                  </a:lnTo>
                  <a:lnTo>
                    <a:pt x="537777" y="1092794"/>
                  </a:lnTo>
                  <a:lnTo>
                    <a:pt x="545719" y="1106443"/>
                  </a:lnTo>
                  <a:lnTo>
                    <a:pt x="552707" y="1119775"/>
                  </a:lnTo>
                  <a:lnTo>
                    <a:pt x="559060" y="1132789"/>
                  </a:lnTo>
                  <a:lnTo>
                    <a:pt x="565095" y="1144851"/>
                  </a:lnTo>
                  <a:lnTo>
                    <a:pt x="569860" y="1155960"/>
                  </a:lnTo>
                  <a:lnTo>
                    <a:pt x="577483" y="1174370"/>
                  </a:lnTo>
                  <a:lnTo>
                    <a:pt x="582566" y="1187067"/>
                  </a:lnTo>
                  <a:lnTo>
                    <a:pt x="584154" y="1191511"/>
                  </a:lnTo>
                  <a:lnTo>
                    <a:pt x="590507" y="1215635"/>
                  </a:lnTo>
                  <a:lnTo>
                    <a:pt x="596542" y="1237219"/>
                  </a:lnTo>
                  <a:lnTo>
                    <a:pt x="602578" y="1256581"/>
                  </a:lnTo>
                  <a:lnTo>
                    <a:pt x="607978" y="1274991"/>
                  </a:lnTo>
                  <a:lnTo>
                    <a:pt x="618778" y="1309272"/>
                  </a:lnTo>
                  <a:lnTo>
                    <a:pt x="629895" y="1344823"/>
                  </a:lnTo>
                  <a:lnTo>
                    <a:pt x="635613" y="1364186"/>
                  </a:lnTo>
                  <a:lnTo>
                    <a:pt x="641013" y="1385770"/>
                  </a:lnTo>
                  <a:lnTo>
                    <a:pt x="647366" y="1409576"/>
                  </a:lnTo>
                  <a:lnTo>
                    <a:pt x="653719" y="1436556"/>
                  </a:lnTo>
                  <a:lnTo>
                    <a:pt x="660389" y="1466711"/>
                  </a:lnTo>
                  <a:lnTo>
                    <a:pt x="668013" y="1501627"/>
                  </a:lnTo>
                  <a:lnTo>
                    <a:pt x="675636" y="1540670"/>
                  </a:lnTo>
                  <a:lnTo>
                    <a:pt x="684213" y="1585108"/>
                  </a:lnTo>
                  <a:lnTo>
                    <a:pt x="319871" y="2147887"/>
                  </a:lnTo>
                  <a:lnTo>
                    <a:pt x="0" y="2147887"/>
                  </a:lnTo>
                  <a:lnTo>
                    <a:pt x="318" y="1978387"/>
                  </a:lnTo>
                  <a:lnTo>
                    <a:pt x="953" y="1828884"/>
                  </a:lnTo>
                  <a:lnTo>
                    <a:pt x="2541" y="1696204"/>
                  </a:lnTo>
                  <a:lnTo>
                    <a:pt x="4447" y="1578442"/>
                  </a:lnTo>
                  <a:lnTo>
                    <a:pt x="6671" y="1472425"/>
                  </a:lnTo>
                  <a:lnTo>
                    <a:pt x="8894" y="1374343"/>
                  </a:lnTo>
                  <a:lnTo>
                    <a:pt x="11753" y="1282609"/>
                  </a:lnTo>
                  <a:lnTo>
                    <a:pt x="14612" y="1193415"/>
                  </a:lnTo>
                  <a:lnTo>
                    <a:pt x="17153" y="1179767"/>
                  </a:lnTo>
                  <a:lnTo>
                    <a:pt x="19694" y="1166118"/>
                  </a:lnTo>
                  <a:lnTo>
                    <a:pt x="23188" y="1153104"/>
                  </a:lnTo>
                  <a:lnTo>
                    <a:pt x="26365" y="1140724"/>
                  </a:lnTo>
                  <a:lnTo>
                    <a:pt x="29859" y="1128662"/>
                  </a:lnTo>
                  <a:lnTo>
                    <a:pt x="33671" y="1116918"/>
                  </a:lnTo>
                  <a:lnTo>
                    <a:pt x="37800" y="1105808"/>
                  </a:lnTo>
                  <a:lnTo>
                    <a:pt x="42247" y="1094699"/>
                  </a:lnTo>
                  <a:lnTo>
                    <a:pt x="46694" y="1084224"/>
                  </a:lnTo>
                  <a:lnTo>
                    <a:pt x="51777" y="1074067"/>
                  </a:lnTo>
                  <a:lnTo>
                    <a:pt x="56541" y="1064544"/>
                  </a:lnTo>
                  <a:lnTo>
                    <a:pt x="61624" y="1054704"/>
                  </a:lnTo>
                  <a:lnTo>
                    <a:pt x="67024" y="1045817"/>
                  </a:lnTo>
                  <a:lnTo>
                    <a:pt x="72424" y="1037247"/>
                  </a:lnTo>
                  <a:lnTo>
                    <a:pt x="78141" y="1029311"/>
                  </a:lnTo>
                  <a:lnTo>
                    <a:pt x="83541" y="1021376"/>
                  </a:lnTo>
                  <a:lnTo>
                    <a:pt x="89259" y="1014075"/>
                  </a:lnTo>
                  <a:lnTo>
                    <a:pt x="95294" y="1006457"/>
                  </a:lnTo>
                  <a:lnTo>
                    <a:pt x="101012" y="999791"/>
                  </a:lnTo>
                  <a:lnTo>
                    <a:pt x="107047" y="993443"/>
                  </a:lnTo>
                  <a:lnTo>
                    <a:pt x="113083" y="987095"/>
                  </a:lnTo>
                  <a:lnTo>
                    <a:pt x="118800" y="981699"/>
                  </a:lnTo>
                  <a:lnTo>
                    <a:pt x="124836" y="975985"/>
                  </a:lnTo>
                  <a:lnTo>
                    <a:pt x="130871" y="970906"/>
                  </a:lnTo>
                  <a:lnTo>
                    <a:pt x="136906" y="966145"/>
                  </a:lnTo>
                  <a:lnTo>
                    <a:pt x="142624" y="962019"/>
                  </a:lnTo>
                  <a:lnTo>
                    <a:pt x="148659" y="957575"/>
                  </a:lnTo>
                  <a:lnTo>
                    <a:pt x="154694" y="953766"/>
                  </a:lnTo>
                  <a:lnTo>
                    <a:pt x="165812" y="947100"/>
                  </a:lnTo>
                  <a:lnTo>
                    <a:pt x="176612" y="941387"/>
                  </a:lnTo>
                  <a:close/>
                  <a:moveTo>
                    <a:pt x="1531981" y="658812"/>
                  </a:moveTo>
                  <a:lnTo>
                    <a:pt x="1531981" y="659130"/>
                  </a:lnTo>
                  <a:lnTo>
                    <a:pt x="1532299" y="658812"/>
                  </a:lnTo>
                  <a:lnTo>
                    <a:pt x="1532934" y="669616"/>
                  </a:lnTo>
                  <a:lnTo>
                    <a:pt x="1534523" y="682009"/>
                  </a:lnTo>
                  <a:lnTo>
                    <a:pt x="1536430" y="695673"/>
                  </a:lnTo>
                  <a:lnTo>
                    <a:pt x="1538654" y="711244"/>
                  </a:lnTo>
                  <a:lnTo>
                    <a:pt x="1541514" y="728085"/>
                  </a:lnTo>
                  <a:lnTo>
                    <a:pt x="1545327" y="746198"/>
                  </a:lnTo>
                  <a:lnTo>
                    <a:pt x="1549458" y="765900"/>
                  </a:lnTo>
                  <a:lnTo>
                    <a:pt x="1554543" y="786873"/>
                  </a:lnTo>
                  <a:lnTo>
                    <a:pt x="1560263" y="808799"/>
                  </a:lnTo>
                  <a:lnTo>
                    <a:pt x="1566936" y="831678"/>
                  </a:lnTo>
                  <a:lnTo>
                    <a:pt x="1574562" y="855828"/>
                  </a:lnTo>
                  <a:lnTo>
                    <a:pt x="1583142" y="881250"/>
                  </a:lnTo>
                  <a:lnTo>
                    <a:pt x="1592993" y="907307"/>
                  </a:lnTo>
                  <a:lnTo>
                    <a:pt x="1604115" y="934000"/>
                  </a:lnTo>
                  <a:lnTo>
                    <a:pt x="1615872" y="961963"/>
                  </a:lnTo>
                  <a:lnTo>
                    <a:pt x="1629218" y="990245"/>
                  </a:lnTo>
                  <a:lnTo>
                    <a:pt x="1633667" y="953066"/>
                  </a:lnTo>
                  <a:lnTo>
                    <a:pt x="1638752" y="917476"/>
                  </a:lnTo>
                  <a:lnTo>
                    <a:pt x="1643518" y="884745"/>
                  </a:lnTo>
                  <a:lnTo>
                    <a:pt x="1648285" y="855193"/>
                  </a:lnTo>
                  <a:lnTo>
                    <a:pt x="1652733" y="830089"/>
                  </a:lnTo>
                  <a:lnTo>
                    <a:pt x="1656547" y="809752"/>
                  </a:lnTo>
                  <a:lnTo>
                    <a:pt x="1660678" y="788779"/>
                  </a:lnTo>
                  <a:lnTo>
                    <a:pt x="1633350" y="725225"/>
                  </a:lnTo>
                  <a:lnTo>
                    <a:pt x="1677202" y="683280"/>
                  </a:lnTo>
                  <a:lnTo>
                    <a:pt x="1708661" y="683280"/>
                  </a:lnTo>
                  <a:lnTo>
                    <a:pt x="1752831" y="725225"/>
                  </a:lnTo>
                  <a:lnTo>
                    <a:pt x="1725503" y="788779"/>
                  </a:lnTo>
                  <a:lnTo>
                    <a:pt x="1729634" y="809752"/>
                  </a:lnTo>
                  <a:lnTo>
                    <a:pt x="1737578" y="855193"/>
                  </a:lnTo>
                  <a:lnTo>
                    <a:pt x="1742344" y="884745"/>
                  </a:lnTo>
                  <a:lnTo>
                    <a:pt x="1747111" y="917476"/>
                  </a:lnTo>
                  <a:lnTo>
                    <a:pt x="1752513" y="953066"/>
                  </a:lnTo>
                  <a:lnTo>
                    <a:pt x="1756962" y="990245"/>
                  </a:lnTo>
                  <a:lnTo>
                    <a:pt x="1770308" y="961963"/>
                  </a:lnTo>
                  <a:lnTo>
                    <a:pt x="1782066" y="934000"/>
                  </a:lnTo>
                  <a:lnTo>
                    <a:pt x="1792870" y="907307"/>
                  </a:lnTo>
                  <a:lnTo>
                    <a:pt x="1802720" y="881250"/>
                  </a:lnTo>
                  <a:lnTo>
                    <a:pt x="1811618" y="855828"/>
                  </a:lnTo>
                  <a:lnTo>
                    <a:pt x="1818927" y="831678"/>
                  </a:lnTo>
                  <a:lnTo>
                    <a:pt x="1825600" y="808799"/>
                  </a:lnTo>
                  <a:lnTo>
                    <a:pt x="1831638" y="786873"/>
                  </a:lnTo>
                  <a:lnTo>
                    <a:pt x="1836404" y="765900"/>
                  </a:lnTo>
                  <a:lnTo>
                    <a:pt x="1840853" y="746198"/>
                  </a:lnTo>
                  <a:lnTo>
                    <a:pt x="1844348" y="728085"/>
                  </a:lnTo>
                  <a:lnTo>
                    <a:pt x="1847208" y="711244"/>
                  </a:lnTo>
                  <a:lnTo>
                    <a:pt x="1849750" y="695673"/>
                  </a:lnTo>
                  <a:lnTo>
                    <a:pt x="1851657" y="682009"/>
                  </a:lnTo>
                  <a:lnTo>
                    <a:pt x="1852928" y="669616"/>
                  </a:lnTo>
                  <a:lnTo>
                    <a:pt x="1853881" y="658812"/>
                  </a:lnTo>
                  <a:lnTo>
                    <a:pt x="1854199" y="659130"/>
                  </a:lnTo>
                  <a:lnTo>
                    <a:pt x="1854199" y="658812"/>
                  </a:lnTo>
                  <a:lnTo>
                    <a:pt x="1871359" y="662943"/>
                  </a:lnTo>
                  <a:lnTo>
                    <a:pt x="1889154" y="667392"/>
                  </a:lnTo>
                  <a:lnTo>
                    <a:pt x="1908220" y="673111"/>
                  </a:lnTo>
                  <a:lnTo>
                    <a:pt x="1927922" y="679467"/>
                  </a:lnTo>
                  <a:lnTo>
                    <a:pt x="1946988" y="684869"/>
                  </a:lnTo>
                  <a:lnTo>
                    <a:pt x="1964465" y="690271"/>
                  </a:lnTo>
                  <a:lnTo>
                    <a:pt x="1980354" y="695355"/>
                  </a:lnTo>
                  <a:lnTo>
                    <a:pt x="1994971" y="700122"/>
                  </a:lnTo>
                  <a:lnTo>
                    <a:pt x="2008000" y="704888"/>
                  </a:lnTo>
                  <a:lnTo>
                    <a:pt x="2019757" y="709337"/>
                  </a:lnTo>
                  <a:lnTo>
                    <a:pt x="2030243" y="713786"/>
                  </a:lnTo>
                  <a:lnTo>
                    <a:pt x="2039459" y="717917"/>
                  </a:lnTo>
                  <a:lnTo>
                    <a:pt x="2047721" y="722048"/>
                  </a:lnTo>
                  <a:lnTo>
                    <a:pt x="2054712" y="725861"/>
                  </a:lnTo>
                  <a:lnTo>
                    <a:pt x="2060749" y="729674"/>
                  </a:lnTo>
                  <a:lnTo>
                    <a:pt x="2065834" y="733170"/>
                  </a:lnTo>
                  <a:lnTo>
                    <a:pt x="2070282" y="736665"/>
                  </a:lnTo>
                  <a:lnTo>
                    <a:pt x="2073778" y="739843"/>
                  </a:lnTo>
                  <a:lnTo>
                    <a:pt x="2076638" y="743021"/>
                  </a:lnTo>
                  <a:lnTo>
                    <a:pt x="2078862" y="746198"/>
                  </a:lnTo>
                  <a:lnTo>
                    <a:pt x="2084264" y="751600"/>
                  </a:lnTo>
                  <a:lnTo>
                    <a:pt x="2089348" y="757002"/>
                  </a:lnTo>
                  <a:lnTo>
                    <a:pt x="2093797" y="763040"/>
                  </a:lnTo>
                  <a:lnTo>
                    <a:pt x="2097928" y="769395"/>
                  </a:lnTo>
                  <a:lnTo>
                    <a:pt x="2100788" y="774480"/>
                  </a:lnTo>
                  <a:lnTo>
                    <a:pt x="2109368" y="788779"/>
                  </a:lnTo>
                  <a:lnTo>
                    <a:pt x="2139238" y="838033"/>
                  </a:lnTo>
                  <a:lnTo>
                    <a:pt x="2158940" y="870446"/>
                  </a:lnTo>
                  <a:lnTo>
                    <a:pt x="2180866" y="905400"/>
                  </a:lnTo>
                  <a:lnTo>
                    <a:pt x="2203428" y="941626"/>
                  </a:lnTo>
                  <a:lnTo>
                    <a:pt x="2226942" y="977216"/>
                  </a:lnTo>
                  <a:lnTo>
                    <a:pt x="2242196" y="999778"/>
                  </a:lnTo>
                  <a:lnTo>
                    <a:pt x="2256495" y="1021068"/>
                  </a:lnTo>
                  <a:lnTo>
                    <a:pt x="2280963" y="997553"/>
                  </a:lnTo>
                  <a:lnTo>
                    <a:pt x="2305749" y="972450"/>
                  </a:lnTo>
                  <a:lnTo>
                    <a:pt x="2326086" y="951159"/>
                  </a:lnTo>
                  <a:lnTo>
                    <a:pt x="2345470" y="930186"/>
                  </a:lnTo>
                  <a:lnTo>
                    <a:pt x="2380107" y="892372"/>
                  </a:lnTo>
                  <a:lnTo>
                    <a:pt x="2405529" y="864090"/>
                  </a:lnTo>
                  <a:lnTo>
                    <a:pt x="2417286" y="850109"/>
                  </a:lnTo>
                  <a:lnTo>
                    <a:pt x="2417922" y="849791"/>
                  </a:lnTo>
                  <a:lnTo>
                    <a:pt x="2421735" y="845660"/>
                  </a:lnTo>
                  <a:lnTo>
                    <a:pt x="2425548" y="841847"/>
                  </a:lnTo>
                  <a:lnTo>
                    <a:pt x="2429679" y="838033"/>
                  </a:lnTo>
                  <a:lnTo>
                    <a:pt x="2433493" y="834856"/>
                  </a:lnTo>
                  <a:lnTo>
                    <a:pt x="2437941" y="831678"/>
                  </a:lnTo>
                  <a:lnTo>
                    <a:pt x="2442072" y="828818"/>
                  </a:lnTo>
                  <a:lnTo>
                    <a:pt x="2446521" y="826276"/>
                  </a:lnTo>
                  <a:lnTo>
                    <a:pt x="2451605" y="823734"/>
                  </a:lnTo>
                  <a:lnTo>
                    <a:pt x="2456054" y="821509"/>
                  </a:lnTo>
                  <a:lnTo>
                    <a:pt x="2460821" y="819603"/>
                  </a:lnTo>
                  <a:lnTo>
                    <a:pt x="2465587" y="818014"/>
                  </a:lnTo>
                  <a:lnTo>
                    <a:pt x="2470672" y="816425"/>
                  </a:lnTo>
                  <a:lnTo>
                    <a:pt x="2475756" y="815154"/>
                  </a:lnTo>
                  <a:lnTo>
                    <a:pt x="2480522" y="814201"/>
                  </a:lnTo>
                  <a:lnTo>
                    <a:pt x="2485607" y="813565"/>
                  </a:lnTo>
                  <a:lnTo>
                    <a:pt x="2491009" y="812930"/>
                  </a:lnTo>
                  <a:lnTo>
                    <a:pt x="2495775" y="812930"/>
                  </a:lnTo>
                  <a:lnTo>
                    <a:pt x="2500860" y="812930"/>
                  </a:lnTo>
                  <a:lnTo>
                    <a:pt x="2506262" y="812930"/>
                  </a:lnTo>
                  <a:lnTo>
                    <a:pt x="2511346" y="813565"/>
                  </a:lnTo>
                  <a:lnTo>
                    <a:pt x="2516113" y="814201"/>
                  </a:lnTo>
                  <a:lnTo>
                    <a:pt x="2521515" y="815154"/>
                  </a:lnTo>
                  <a:lnTo>
                    <a:pt x="2526281" y="816425"/>
                  </a:lnTo>
                  <a:lnTo>
                    <a:pt x="2531366" y="817696"/>
                  </a:lnTo>
                  <a:lnTo>
                    <a:pt x="2536132" y="819603"/>
                  </a:lnTo>
                  <a:lnTo>
                    <a:pt x="2541216" y="821509"/>
                  </a:lnTo>
                  <a:lnTo>
                    <a:pt x="2545983" y="823734"/>
                  </a:lnTo>
                  <a:lnTo>
                    <a:pt x="2550432" y="826276"/>
                  </a:lnTo>
                  <a:lnTo>
                    <a:pt x="2555198" y="828818"/>
                  </a:lnTo>
                  <a:lnTo>
                    <a:pt x="2559647" y="831678"/>
                  </a:lnTo>
                  <a:lnTo>
                    <a:pt x="2563778" y="835174"/>
                  </a:lnTo>
                  <a:lnTo>
                    <a:pt x="2568227" y="838351"/>
                  </a:lnTo>
                  <a:lnTo>
                    <a:pt x="2572358" y="842164"/>
                  </a:lnTo>
                  <a:lnTo>
                    <a:pt x="2576171" y="845978"/>
                  </a:lnTo>
                  <a:lnTo>
                    <a:pt x="2579666" y="850109"/>
                  </a:lnTo>
                  <a:lnTo>
                    <a:pt x="2583162" y="854240"/>
                  </a:lnTo>
                  <a:lnTo>
                    <a:pt x="2586022" y="858688"/>
                  </a:lnTo>
                  <a:lnTo>
                    <a:pt x="2589200" y="863137"/>
                  </a:lnTo>
                  <a:lnTo>
                    <a:pt x="2591742" y="867586"/>
                  </a:lnTo>
                  <a:lnTo>
                    <a:pt x="2593966" y="872035"/>
                  </a:lnTo>
                  <a:lnTo>
                    <a:pt x="2596190" y="876801"/>
                  </a:lnTo>
                  <a:lnTo>
                    <a:pt x="2598097" y="881250"/>
                  </a:lnTo>
                  <a:lnTo>
                    <a:pt x="2600004" y="886334"/>
                  </a:lnTo>
                  <a:lnTo>
                    <a:pt x="2601275" y="891419"/>
                  </a:lnTo>
                  <a:lnTo>
                    <a:pt x="2602546" y="896185"/>
                  </a:lnTo>
                  <a:lnTo>
                    <a:pt x="2603499" y="901269"/>
                  </a:lnTo>
                  <a:lnTo>
                    <a:pt x="2604452" y="906036"/>
                  </a:lnTo>
                  <a:lnTo>
                    <a:pt x="2604770" y="911438"/>
                  </a:lnTo>
                  <a:lnTo>
                    <a:pt x="2605088" y="916522"/>
                  </a:lnTo>
                  <a:lnTo>
                    <a:pt x="2605088" y="921289"/>
                  </a:lnTo>
                  <a:lnTo>
                    <a:pt x="2604770" y="926691"/>
                  </a:lnTo>
                  <a:lnTo>
                    <a:pt x="2604452" y="931775"/>
                  </a:lnTo>
                  <a:lnTo>
                    <a:pt x="2603499" y="936542"/>
                  </a:lnTo>
                  <a:lnTo>
                    <a:pt x="2602546" y="941944"/>
                  </a:lnTo>
                  <a:lnTo>
                    <a:pt x="2601275" y="947028"/>
                  </a:lnTo>
                  <a:lnTo>
                    <a:pt x="2600004" y="951795"/>
                  </a:lnTo>
                  <a:lnTo>
                    <a:pt x="2598415" y="956879"/>
                  </a:lnTo>
                  <a:lnTo>
                    <a:pt x="2596190" y="961646"/>
                  </a:lnTo>
                  <a:lnTo>
                    <a:pt x="2593966" y="966412"/>
                  </a:lnTo>
                  <a:lnTo>
                    <a:pt x="2591742" y="970861"/>
                  </a:lnTo>
                  <a:lnTo>
                    <a:pt x="2588564" y="975627"/>
                  </a:lnTo>
                  <a:lnTo>
                    <a:pt x="2585704" y="980076"/>
                  </a:lnTo>
                  <a:lnTo>
                    <a:pt x="2582844" y="984207"/>
                  </a:lnTo>
                  <a:lnTo>
                    <a:pt x="2579349" y="988656"/>
                  </a:lnTo>
                  <a:lnTo>
                    <a:pt x="2566638" y="1003273"/>
                  </a:lnTo>
                  <a:lnTo>
                    <a:pt x="2534543" y="1039181"/>
                  </a:lnTo>
                  <a:lnTo>
                    <a:pt x="2512935" y="1063014"/>
                  </a:lnTo>
                  <a:lnTo>
                    <a:pt x="2488784" y="1089071"/>
                  </a:lnTo>
                  <a:lnTo>
                    <a:pt x="2463045" y="1116399"/>
                  </a:lnTo>
                  <a:lnTo>
                    <a:pt x="2436352" y="1143409"/>
                  </a:lnTo>
                  <a:lnTo>
                    <a:pt x="2417922" y="1161204"/>
                  </a:lnTo>
                  <a:lnTo>
                    <a:pt x="2400127" y="1178682"/>
                  </a:lnTo>
                  <a:lnTo>
                    <a:pt x="2382332" y="1195206"/>
                  </a:lnTo>
                  <a:lnTo>
                    <a:pt x="2364537" y="1210776"/>
                  </a:lnTo>
                  <a:lnTo>
                    <a:pt x="2354050" y="1219038"/>
                  </a:lnTo>
                  <a:lnTo>
                    <a:pt x="2343882" y="1226983"/>
                  </a:lnTo>
                  <a:lnTo>
                    <a:pt x="2333395" y="1234927"/>
                  </a:lnTo>
                  <a:lnTo>
                    <a:pt x="2322591" y="1241918"/>
                  </a:lnTo>
                  <a:lnTo>
                    <a:pt x="2316236" y="1246049"/>
                  </a:lnTo>
                  <a:lnTo>
                    <a:pt x="2309562" y="1249862"/>
                  </a:lnTo>
                  <a:lnTo>
                    <a:pt x="2301936" y="1253357"/>
                  </a:lnTo>
                  <a:lnTo>
                    <a:pt x="2294310" y="1257171"/>
                  </a:lnTo>
                  <a:lnTo>
                    <a:pt x="2284141" y="1260984"/>
                  </a:lnTo>
                  <a:lnTo>
                    <a:pt x="2279057" y="1262891"/>
                  </a:lnTo>
                  <a:lnTo>
                    <a:pt x="2272701" y="1264797"/>
                  </a:lnTo>
                  <a:lnTo>
                    <a:pt x="2266346" y="1266068"/>
                  </a:lnTo>
                  <a:lnTo>
                    <a:pt x="2258720" y="1267339"/>
                  </a:lnTo>
                  <a:lnTo>
                    <a:pt x="2250775" y="1267975"/>
                  </a:lnTo>
                  <a:lnTo>
                    <a:pt x="2241242" y="1268610"/>
                  </a:lnTo>
                  <a:lnTo>
                    <a:pt x="2233934" y="1268293"/>
                  </a:lnTo>
                  <a:lnTo>
                    <a:pt x="2226307" y="1267657"/>
                  </a:lnTo>
                  <a:lnTo>
                    <a:pt x="2217727" y="1266068"/>
                  </a:lnTo>
                  <a:lnTo>
                    <a:pt x="2209148" y="1263844"/>
                  </a:lnTo>
                  <a:lnTo>
                    <a:pt x="2198979" y="1260666"/>
                  </a:lnTo>
                  <a:lnTo>
                    <a:pt x="2190717" y="1257171"/>
                  </a:lnTo>
                  <a:lnTo>
                    <a:pt x="2184044" y="1253357"/>
                  </a:lnTo>
                  <a:lnTo>
                    <a:pt x="2178324" y="1250180"/>
                  </a:lnTo>
                  <a:lnTo>
                    <a:pt x="2172922" y="1246684"/>
                  </a:lnTo>
                  <a:lnTo>
                    <a:pt x="2168473" y="1243824"/>
                  </a:lnTo>
                  <a:lnTo>
                    <a:pt x="2160846" y="1237787"/>
                  </a:lnTo>
                  <a:lnTo>
                    <a:pt x="2154491" y="1232067"/>
                  </a:lnTo>
                  <a:lnTo>
                    <a:pt x="2148454" y="1226347"/>
                  </a:lnTo>
                  <a:lnTo>
                    <a:pt x="2137967" y="1215225"/>
                  </a:lnTo>
                  <a:lnTo>
                    <a:pt x="2128116" y="1204103"/>
                  </a:lnTo>
                  <a:lnTo>
                    <a:pt x="2118265" y="1192028"/>
                  </a:lnTo>
                  <a:lnTo>
                    <a:pt x="2109050" y="1179953"/>
                  </a:lnTo>
                  <a:lnTo>
                    <a:pt x="2098882" y="1166924"/>
                  </a:lnTo>
                  <a:lnTo>
                    <a:pt x="2078862" y="1138961"/>
                  </a:lnTo>
                  <a:lnTo>
                    <a:pt x="2058525" y="1108773"/>
                  </a:lnTo>
                  <a:lnTo>
                    <a:pt x="2037552" y="1077313"/>
                  </a:lnTo>
                  <a:lnTo>
                    <a:pt x="2017215" y="1045219"/>
                  </a:lnTo>
                  <a:lnTo>
                    <a:pt x="2012766" y="1038546"/>
                  </a:lnTo>
                  <a:lnTo>
                    <a:pt x="2012766" y="1409700"/>
                  </a:lnTo>
                  <a:lnTo>
                    <a:pt x="1373096" y="1409700"/>
                  </a:lnTo>
                  <a:lnTo>
                    <a:pt x="1373096" y="1002002"/>
                  </a:lnTo>
                  <a:lnTo>
                    <a:pt x="1372779" y="1002002"/>
                  </a:lnTo>
                  <a:lnTo>
                    <a:pt x="1371190" y="1003591"/>
                  </a:lnTo>
                  <a:lnTo>
                    <a:pt x="1369283" y="1005815"/>
                  </a:lnTo>
                  <a:lnTo>
                    <a:pt x="1367694" y="1009311"/>
                  </a:lnTo>
                  <a:lnTo>
                    <a:pt x="1365470" y="1013124"/>
                  </a:lnTo>
                  <a:lnTo>
                    <a:pt x="1363246" y="1018526"/>
                  </a:lnTo>
                  <a:lnTo>
                    <a:pt x="1361339" y="1024882"/>
                  </a:lnTo>
                  <a:lnTo>
                    <a:pt x="1356572" y="1039181"/>
                  </a:lnTo>
                  <a:lnTo>
                    <a:pt x="1351806" y="1056658"/>
                  </a:lnTo>
                  <a:lnTo>
                    <a:pt x="1347039" y="1077313"/>
                  </a:lnTo>
                  <a:lnTo>
                    <a:pt x="1342273" y="1099557"/>
                  </a:lnTo>
                  <a:lnTo>
                    <a:pt x="1337506" y="1124025"/>
                  </a:lnTo>
                  <a:lnTo>
                    <a:pt x="1332740" y="1149765"/>
                  </a:lnTo>
                  <a:lnTo>
                    <a:pt x="1328291" y="1176775"/>
                  </a:lnTo>
                  <a:lnTo>
                    <a:pt x="1324160" y="1204421"/>
                  </a:lnTo>
                  <a:lnTo>
                    <a:pt x="1320029" y="1232702"/>
                  </a:lnTo>
                  <a:lnTo>
                    <a:pt x="1316534" y="1260984"/>
                  </a:lnTo>
                  <a:lnTo>
                    <a:pt x="1313674" y="1288948"/>
                  </a:lnTo>
                  <a:lnTo>
                    <a:pt x="1311449" y="1316276"/>
                  </a:lnTo>
                  <a:lnTo>
                    <a:pt x="1309543" y="1342333"/>
                  </a:lnTo>
                  <a:lnTo>
                    <a:pt x="1308589" y="1375699"/>
                  </a:lnTo>
                  <a:lnTo>
                    <a:pt x="1307636" y="1409700"/>
                  </a:lnTo>
                  <a:lnTo>
                    <a:pt x="1106488" y="1409700"/>
                  </a:lnTo>
                  <a:lnTo>
                    <a:pt x="1106488" y="1388409"/>
                  </a:lnTo>
                  <a:lnTo>
                    <a:pt x="1106488" y="1368072"/>
                  </a:lnTo>
                  <a:lnTo>
                    <a:pt x="1107441" y="1348688"/>
                  </a:lnTo>
                  <a:lnTo>
                    <a:pt x="1108077" y="1330893"/>
                  </a:lnTo>
                  <a:lnTo>
                    <a:pt x="1111255" y="1293396"/>
                  </a:lnTo>
                  <a:lnTo>
                    <a:pt x="1114750" y="1257171"/>
                  </a:lnTo>
                  <a:lnTo>
                    <a:pt x="1118563" y="1222534"/>
                  </a:lnTo>
                  <a:lnTo>
                    <a:pt x="1122694" y="1189486"/>
                  </a:lnTo>
                  <a:lnTo>
                    <a:pt x="1127143" y="1158345"/>
                  </a:lnTo>
                  <a:lnTo>
                    <a:pt x="1131592" y="1128156"/>
                  </a:lnTo>
                  <a:lnTo>
                    <a:pt x="1136358" y="1099875"/>
                  </a:lnTo>
                  <a:lnTo>
                    <a:pt x="1141125" y="1072865"/>
                  </a:lnTo>
                  <a:lnTo>
                    <a:pt x="1146209" y="1047125"/>
                  </a:lnTo>
                  <a:lnTo>
                    <a:pt x="1151929" y="1022975"/>
                  </a:lnTo>
                  <a:lnTo>
                    <a:pt x="1157013" y="999778"/>
                  </a:lnTo>
                  <a:lnTo>
                    <a:pt x="1162733" y="978170"/>
                  </a:lnTo>
                  <a:lnTo>
                    <a:pt x="1168135" y="957832"/>
                  </a:lnTo>
                  <a:lnTo>
                    <a:pt x="1174173" y="938448"/>
                  </a:lnTo>
                  <a:lnTo>
                    <a:pt x="1179893" y="920653"/>
                  </a:lnTo>
                  <a:lnTo>
                    <a:pt x="1185295" y="903812"/>
                  </a:lnTo>
                  <a:lnTo>
                    <a:pt x="1191332" y="887923"/>
                  </a:lnTo>
                  <a:lnTo>
                    <a:pt x="1197052" y="873306"/>
                  </a:lnTo>
                  <a:lnTo>
                    <a:pt x="1202454" y="859959"/>
                  </a:lnTo>
                  <a:lnTo>
                    <a:pt x="1208174" y="847567"/>
                  </a:lnTo>
                  <a:lnTo>
                    <a:pt x="1213258" y="835809"/>
                  </a:lnTo>
                  <a:lnTo>
                    <a:pt x="1218343" y="825005"/>
                  </a:lnTo>
                  <a:lnTo>
                    <a:pt x="1223745" y="815472"/>
                  </a:lnTo>
                  <a:lnTo>
                    <a:pt x="1228511" y="806892"/>
                  </a:lnTo>
                  <a:lnTo>
                    <a:pt x="1233278" y="798948"/>
                  </a:lnTo>
                  <a:lnTo>
                    <a:pt x="1237727" y="791957"/>
                  </a:lnTo>
                  <a:lnTo>
                    <a:pt x="1245989" y="780199"/>
                  </a:lnTo>
                  <a:lnTo>
                    <a:pt x="1252980" y="771302"/>
                  </a:lnTo>
                  <a:lnTo>
                    <a:pt x="1258700" y="764947"/>
                  </a:lnTo>
                  <a:lnTo>
                    <a:pt x="1269186" y="759545"/>
                  </a:lnTo>
                  <a:lnTo>
                    <a:pt x="1280308" y="754142"/>
                  </a:lnTo>
                  <a:lnTo>
                    <a:pt x="1292383" y="748105"/>
                  </a:lnTo>
                  <a:lnTo>
                    <a:pt x="1304776" y="742703"/>
                  </a:lnTo>
                  <a:lnTo>
                    <a:pt x="1331469" y="731263"/>
                  </a:lnTo>
                  <a:lnTo>
                    <a:pt x="1359750" y="720141"/>
                  </a:lnTo>
                  <a:lnTo>
                    <a:pt x="1388349" y="709973"/>
                  </a:lnTo>
                  <a:lnTo>
                    <a:pt x="1416949" y="699486"/>
                  </a:lnTo>
                  <a:lnTo>
                    <a:pt x="1444595" y="690271"/>
                  </a:lnTo>
                  <a:lnTo>
                    <a:pt x="1470652" y="681691"/>
                  </a:lnTo>
                  <a:lnTo>
                    <a:pt x="1477325" y="677878"/>
                  </a:lnTo>
                  <a:lnTo>
                    <a:pt x="1484316" y="674065"/>
                  </a:lnTo>
                  <a:lnTo>
                    <a:pt x="1491624" y="671205"/>
                  </a:lnTo>
                  <a:lnTo>
                    <a:pt x="1499569" y="668027"/>
                  </a:lnTo>
                  <a:lnTo>
                    <a:pt x="1507513" y="665167"/>
                  </a:lnTo>
                  <a:lnTo>
                    <a:pt x="1515139" y="662943"/>
                  </a:lnTo>
                  <a:lnTo>
                    <a:pt x="1523401" y="660718"/>
                  </a:lnTo>
                  <a:lnTo>
                    <a:pt x="1531981" y="658812"/>
                  </a:lnTo>
                  <a:close/>
                  <a:moveTo>
                    <a:pt x="3016555" y="246062"/>
                  </a:moveTo>
                  <a:lnTo>
                    <a:pt x="3026093" y="246062"/>
                  </a:lnTo>
                  <a:lnTo>
                    <a:pt x="3039447" y="247014"/>
                  </a:lnTo>
                  <a:lnTo>
                    <a:pt x="3052165" y="248600"/>
                  </a:lnTo>
                  <a:lnTo>
                    <a:pt x="3064883" y="250822"/>
                  </a:lnTo>
                  <a:lnTo>
                    <a:pt x="3076965" y="253360"/>
                  </a:lnTo>
                  <a:lnTo>
                    <a:pt x="3089047" y="256851"/>
                  </a:lnTo>
                  <a:lnTo>
                    <a:pt x="3100493" y="260976"/>
                  </a:lnTo>
                  <a:lnTo>
                    <a:pt x="3111303" y="265736"/>
                  </a:lnTo>
                  <a:lnTo>
                    <a:pt x="3122113" y="270496"/>
                  </a:lnTo>
                  <a:lnTo>
                    <a:pt x="3132605" y="276526"/>
                  </a:lnTo>
                  <a:lnTo>
                    <a:pt x="3142462" y="282872"/>
                  </a:lnTo>
                  <a:lnTo>
                    <a:pt x="3152318" y="289536"/>
                  </a:lnTo>
                  <a:lnTo>
                    <a:pt x="3161539" y="296518"/>
                  </a:lnTo>
                  <a:lnTo>
                    <a:pt x="3170123" y="304451"/>
                  </a:lnTo>
                  <a:lnTo>
                    <a:pt x="3178708" y="312384"/>
                  </a:lnTo>
                  <a:lnTo>
                    <a:pt x="3186339" y="320952"/>
                  </a:lnTo>
                  <a:lnTo>
                    <a:pt x="3194287" y="330472"/>
                  </a:lnTo>
                  <a:lnTo>
                    <a:pt x="3201282" y="339675"/>
                  </a:lnTo>
                  <a:lnTo>
                    <a:pt x="3207959" y="349512"/>
                  </a:lnTo>
                  <a:lnTo>
                    <a:pt x="3214318" y="359984"/>
                  </a:lnTo>
                  <a:lnTo>
                    <a:pt x="3220041" y="370456"/>
                  </a:lnTo>
                  <a:lnTo>
                    <a:pt x="3225128" y="381563"/>
                  </a:lnTo>
                  <a:lnTo>
                    <a:pt x="3229898" y="392669"/>
                  </a:lnTo>
                  <a:lnTo>
                    <a:pt x="3234349" y="404093"/>
                  </a:lnTo>
                  <a:lnTo>
                    <a:pt x="3238482" y="416152"/>
                  </a:lnTo>
                  <a:lnTo>
                    <a:pt x="3241980" y="428528"/>
                  </a:lnTo>
                  <a:lnTo>
                    <a:pt x="3244523" y="440586"/>
                  </a:lnTo>
                  <a:lnTo>
                    <a:pt x="3247067" y="453280"/>
                  </a:lnTo>
                  <a:lnTo>
                    <a:pt x="3248974" y="466290"/>
                  </a:lnTo>
                  <a:lnTo>
                    <a:pt x="3249928" y="479301"/>
                  </a:lnTo>
                  <a:lnTo>
                    <a:pt x="3251200" y="492629"/>
                  </a:lnTo>
                  <a:lnTo>
                    <a:pt x="3251200" y="505957"/>
                  </a:lnTo>
                  <a:lnTo>
                    <a:pt x="3251200" y="519602"/>
                  </a:lnTo>
                  <a:lnTo>
                    <a:pt x="3249292" y="530709"/>
                  </a:lnTo>
                  <a:lnTo>
                    <a:pt x="3247385" y="541498"/>
                  </a:lnTo>
                  <a:lnTo>
                    <a:pt x="3245159" y="551970"/>
                  </a:lnTo>
                  <a:lnTo>
                    <a:pt x="3242933" y="562442"/>
                  </a:lnTo>
                  <a:lnTo>
                    <a:pt x="3240390" y="572914"/>
                  </a:lnTo>
                  <a:lnTo>
                    <a:pt x="3237846" y="582751"/>
                  </a:lnTo>
                  <a:lnTo>
                    <a:pt x="3231805" y="602426"/>
                  </a:lnTo>
                  <a:lnTo>
                    <a:pt x="3225446" y="621148"/>
                  </a:lnTo>
                  <a:lnTo>
                    <a:pt x="3218133" y="639236"/>
                  </a:lnTo>
                  <a:lnTo>
                    <a:pt x="3210503" y="656690"/>
                  </a:lnTo>
                  <a:lnTo>
                    <a:pt x="3201918" y="673508"/>
                  </a:lnTo>
                  <a:lnTo>
                    <a:pt x="3193016" y="689057"/>
                  </a:lnTo>
                  <a:lnTo>
                    <a:pt x="3183795" y="704289"/>
                  </a:lnTo>
                  <a:lnTo>
                    <a:pt x="3174257" y="718252"/>
                  </a:lnTo>
                  <a:lnTo>
                    <a:pt x="3164082" y="732215"/>
                  </a:lnTo>
                  <a:lnTo>
                    <a:pt x="3153590" y="745225"/>
                  </a:lnTo>
                  <a:lnTo>
                    <a:pt x="3142780" y="756966"/>
                  </a:lnTo>
                  <a:lnTo>
                    <a:pt x="3131652" y="768390"/>
                  </a:lnTo>
                  <a:lnTo>
                    <a:pt x="3120523" y="778862"/>
                  </a:lnTo>
                  <a:lnTo>
                    <a:pt x="3109077" y="788700"/>
                  </a:lnTo>
                  <a:lnTo>
                    <a:pt x="3097631" y="797902"/>
                  </a:lnTo>
                  <a:lnTo>
                    <a:pt x="3085867" y="806153"/>
                  </a:lnTo>
                  <a:lnTo>
                    <a:pt x="3074103" y="813452"/>
                  </a:lnTo>
                  <a:lnTo>
                    <a:pt x="3062339" y="820116"/>
                  </a:lnTo>
                  <a:lnTo>
                    <a:pt x="3050575" y="826145"/>
                  </a:lnTo>
                  <a:lnTo>
                    <a:pt x="3038811" y="831222"/>
                  </a:lnTo>
                  <a:lnTo>
                    <a:pt x="3027365" y="835665"/>
                  </a:lnTo>
                  <a:lnTo>
                    <a:pt x="3015919" y="839473"/>
                  </a:lnTo>
                  <a:lnTo>
                    <a:pt x="3004472" y="842011"/>
                  </a:lnTo>
                  <a:lnTo>
                    <a:pt x="2993662" y="844233"/>
                  </a:lnTo>
                  <a:lnTo>
                    <a:pt x="2982852" y="845502"/>
                  </a:lnTo>
                  <a:lnTo>
                    <a:pt x="2972678" y="846137"/>
                  </a:lnTo>
                  <a:lnTo>
                    <a:pt x="2962503" y="845819"/>
                  </a:lnTo>
                  <a:lnTo>
                    <a:pt x="2952647" y="844550"/>
                  </a:lnTo>
                  <a:lnTo>
                    <a:pt x="2943427" y="842646"/>
                  </a:lnTo>
                  <a:lnTo>
                    <a:pt x="2937703" y="841059"/>
                  </a:lnTo>
                  <a:lnTo>
                    <a:pt x="2931662" y="839155"/>
                  </a:lnTo>
                  <a:lnTo>
                    <a:pt x="2925939" y="837251"/>
                  </a:lnTo>
                  <a:lnTo>
                    <a:pt x="2920534" y="835030"/>
                  </a:lnTo>
                  <a:lnTo>
                    <a:pt x="2914811" y="832492"/>
                  </a:lnTo>
                  <a:lnTo>
                    <a:pt x="2909724" y="829953"/>
                  </a:lnTo>
                  <a:lnTo>
                    <a:pt x="2904319" y="826780"/>
                  </a:lnTo>
                  <a:lnTo>
                    <a:pt x="2899550" y="823924"/>
                  </a:lnTo>
                  <a:lnTo>
                    <a:pt x="2894780" y="820433"/>
                  </a:lnTo>
                  <a:lnTo>
                    <a:pt x="2890329" y="817260"/>
                  </a:lnTo>
                  <a:lnTo>
                    <a:pt x="2885878" y="813452"/>
                  </a:lnTo>
                  <a:lnTo>
                    <a:pt x="2881427" y="809644"/>
                  </a:lnTo>
                  <a:lnTo>
                    <a:pt x="2873160" y="801710"/>
                  </a:lnTo>
                  <a:lnTo>
                    <a:pt x="2865529" y="793142"/>
                  </a:lnTo>
                  <a:lnTo>
                    <a:pt x="2857899" y="783622"/>
                  </a:lnTo>
                  <a:lnTo>
                    <a:pt x="2851222" y="773785"/>
                  </a:lnTo>
                  <a:lnTo>
                    <a:pt x="2845181" y="763630"/>
                  </a:lnTo>
                  <a:lnTo>
                    <a:pt x="2839458" y="752524"/>
                  </a:lnTo>
                  <a:lnTo>
                    <a:pt x="2834052" y="741417"/>
                  </a:lnTo>
                  <a:lnTo>
                    <a:pt x="2829283" y="729676"/>
                  </a:lnTo>
                  <a:lnTo>
                    <a:pt x="2825150" y="717300"/>
                  </a:lnTo>
                  <a:lnTo>
                    <a:pt x="2821017" y="704607"/>
                  </a:lnTo>
                  <a:lnTo>
                    <a:pt x="2817519" y="691913"/>
                  </a:lnTo>
                  <a:lnTo>
                    <a:pt x="2814340" y="678585"/>
                  </a:lnTo>
                  <a:lnTo>
                    <a:pt x="2811478" y="665257"/>
                  </a:lnTo>
                  <a:lnTo>
                    <a:pt x="2809253" y="651612"/>
                  </a:lnTo>
                  <a:lnTo>
                    <a:pt x="2807027" y="637967"/>
                  </a:lnTo>
                  <a:lnTo>
                    <a:pt x="2805119" y="623687"/>
                  </a:lnTo>
                  <a:lnTo>
                    <a:pt x="2803529" y="609724"/>
                  </a:lnTo>
                  <a:lnTo>
                    <a:pt x="2802576" y="595444"/>
                  </a:lnTo>
                  <a:lnTo>
                    <a:pt x="2801304" y="580847"/>
                  </a:lnTo>
                  <a:lnTo>
                    <a:pt x="2800986" y="566885"/>
                  </a:lnTo>
                  <a:lnTo>
                    <a:pt x="2800350" y="538325"/>
                  </a:lnTo>
                  <a:lnTo>
                    <a:pt x="2800350" y="509765"/>
                  </a:lnTo>
                  <a:lnTo>
                    <a:pt x="2800986" y="482157"/>
                  </a:lnTo>
                  <a:lnTo>
                    <a:pt x="2801622" y="468512"/>
                  </a:lnTo>
                  <a:lnTo>
                    <a:pt x="2803212" y="455501"/>
                  </a:lnTo>
                  <a:lnTo>
                    <a:pt x="2805437" y="442490"/>
                  </a:lnTo>
                  <a:lnTo>
                    <a:pt x="2807981" y="429797"/>
                  </a:lnTo>
                  <a:lnTo>
                    <a:pt x="2811478" y="417738"/>
                  </a:lnTo>
                  <a:lnTo>
                    <a:pt x="2815294" y="405680"/>
                  </a:lnTo>
                  <a:lnTo>
                    <a:pt x="2819109" y="394256"/>
                  </a:lnTo>
                  <a:lnTo>
                    <a:pt x="2824196" y="383149"/>
                  </a:lnTo>
                  <a:lnTo>
                    <a:pt x="2829283" y="372360"/>
                  </a:lnTo>
                  <a:lnTo>
                    <a:pt x="2835006" y="361888"/>
                  </a:lnTo>
                  <a:lnTo>
                    <a:pt x="2840729" y="351733"/>
                  </a:lnTo>
                  <a:lnTo>
                    <a:pt x="2847406" y="342213"/>
                  </a:lnTo>
                  <a:lnTo>
                    <a:pt x="2854083" y="333011"/>
                  </a:lnTo>
                  <a:lnTo>
                    <a:pt x="2861714" y="324125"/>
                  </a:lnTo>
                  <a:lnTo>
                    <a:pt x="2869027" y="315875"/>
                  </a:lnTo>
                  <a:lnTo>
                    <a:pt x="2876975" y="307624"/>
                  </a:lnTo>
                  <a:lnTo>
                    <a:pt x="2885242" y="300326"/>
                  </a:lnTo>
                  <a:lnTo>
                    <a:pt x="2893191" y="293344"/>
                  </a:lnTo>
                  <a:lnTo>
                    <a:pt x="2901775" y="286363"/>
                  </a:lnTo>
                  <a:lnTo>
                    <a:pt x="2910678" y="280651"/>
                  </a:lnTo>
                  <a:lnTo>
                    <a:pt x="2920216" y="274622"/>
                  </a:lnTo>
                  <a:lnTo>
                    <a:pt x="2929119" y="269544"/>
                  </a:lnTo>
                  <a:lnTo>
                    <a:pt x="2938657" y="265102"/>
                  </a:lnTo>
                  <a:lnTo>
                    <a:pt x="2947878" y="260976"/>
                  </a:lnTo>
                  <a:lnTo>
                    <a:pt x="2957734" y="257168"/>
                  </a:lnTo>
                  <a:lnTo>
                    <a:pt x="2967273" y="253995"/>
                  </a:lnTo>
                  <a:lnTo>
                    <a:pt x="2977129" y="251139"/>
                  </a:lnTo>
                  <a:lnTo>
                    <a:pt x="2986985" y="248918"/>
                  </a:lnTo>
                  <a:lnTo>
                    <a:pt x="2996842" y="247648"/>
                  </a:lnTo>
                  <a:lnTo>
                    <a:pt x="3006698" y="246379"/>
                  </a:lnTo>
                  <a:lnTo>
                    <a:pt x="3016555" y="246062"/>
                  </a:lnTo>
                  <a:close/>
                  <a:moveTo>
                    <a:pt x="336073" y="246062"/>
                  </a:moveTo>
                  <a:lnTo>
                    <a:pt x="345605" y="246062"/>
                  </a:lnTo>
                  <a:lnTo>
                    <a:pt x="355772" y="246379"/>
                  </a:lnTo>
                  <a:lnTo>
                    <a:pt x="365304" y="247648"/>
                  </a:lnTo>
                  <a:lnTo>
                    <a:pt x="375153" y="248918"/>
                  </a:lnTo>
                  <a:lnTo>
                    <a:pt x="385003" y="251139"/>
                  </a:lnTo>
                  <a:lnTo>
                    <a:pt x="394852" y="253995"/>
                  </a:lnTo>
                  <a:lnTo>
                    <a:pt x="404384" y="257168"/>
                  </a:lnTo>
                  <a:lnTo>
                    <a:pt x="414233" y="260976"/>
                  </a:lnTo>
                  <a:lnTo>
                    <a:pt x="423765" y="265102"/>
                  </a:lnTo>
                  <a:lnTo>
                    <a:pt x="432979" y="269544"/>
                  </a:lnTo>
                  <a:lnTo>
                    <a:pt x="442511" y="274622"/>
                  </a:lnTo>
                  <a:lnTo>
                    <a:pt x="451407" y="280651"/>
                  </a:lnTo>
                  <a:lnTo>
                    <a:pt x="460303" y="286363"/>
                  </a:lnTo>
                  <a:lnTo>
                    <a:pt x="468882" y="293344"/>
                  </a:lnTo>
                  <a:lnTo>
                    <a:pt x="477460" y="300326"/>
                  </a:lnTo>
                  <a:lnTo>
                    <a:pt x="485086" y="307624"/>
                  </a:lnTo>
                  <a:lnTo>
                    <a:pt x="493029" y="315875"/>
                  </a:lnTo>
                  <a:lnTo>
                    <a:pt x="500654" y="324125"/>
                  </a:lnTo>
                  <a:lnTo>
                    <a:pt x="507962" y="333011"/>
                  </a:lnTo>
                  <a:lnTo>
                    <a:pt x="514634" y="342213"/>
                  </a:lnTo>
                  <a:lnTo>
                    <a:pt x="521306" y="351733"/>
                  </a:lnTo>
                  <a:lnTo>
                    <a:pt x="527025" y="361888"/>
                  </a:lnTo>
                  <a:lnTo>
                    <a:pt x="532744" y="372360"/>
                  </a:lnTo>
                  <a:lnTo>
                    <a:pt x="537828" y="383149"/>
                  </a:lnTo>
                  <a:lnTo>
                    <a:pt x="542912" y="394256"/>
                  </a:lnTo>
                  <a:lnTo>
                    <a:pt x="546724" y="405680"/>
                  </a:lnTo>
                  <a:lnTo>
                    <a:pt x="550855" y="417738"/>
                  </a:lnTo>
                  <a:lnTo>
                    <a:pt x="554032" y="429797"/>
                  </a:lnTo>
                  <a:lnTo>
                    <a:pt x="556574" y="442490"/>
                  </a:lnTo>
                  <a:lnTo>
                    <a:pt x="558798" y="455501"/>
                  </a:lnTo>
                  <a:lnTo>
                    <a:pt x="560386" y="468512"/>
                  </a:lnTo>
                  <a:lnTo>
                    <a:pt x="561022" y="482157"/>
                  </a:lnTo>
                  <a:lnTo>
                    <a:pt x="561657" y="509765"/>
                  </a:lnTo>
                  <a:lnTo>
                    <a:pt x="561975" y="538325"/>
                  </a:lnTo>
                  <a:lnTo>
                    <a:pt x="561657" y="552287"/>
                  </a:lnTo>
                  <a:lnTo>
                    <a:pt x="561340" y="566885"/>
                  </a:lnTo>
                  <a:lnTo>
                    <a:pt x="560704" y="580847"/>
                  </a:lnTo>
                  <a:lnTo>
                    <a:pt x="559433" y="595444"/>
                  </a:lnTo>
                  <a:lnTo>
                    <a:pt x="558480" y="609724"/>
                  </a:lnTo>
                  <a:lnTo>
                    <a:pt x="556891" y="623687"/>
                  </a:lnTo>
                  <a:lnTo>
                    <a:pt x="554985" y="637967"/>
                  </a:lnTo>
                  <a:lnTo>
                    <a:pt x="552761" y="651612"/>
                  </a:lnTo>
                  <a:lnTo>
                    <a:pt x="550537" y="665257"/>
                  </a:lnTo>
                  <a:lnTo>
                    <a:pt x="547677" y="678585"/>
                  </a:lnTo>
                  <a:lnTo>
                    <a:pt x="544500" y="691913"/>
                  </a:lnTo>
                  <a:lnTo>
                    <a:pt x="541005" y="704607"/>
                  </a:lnTo>
                  <a:lnTo>
                    <a:pt x="537193" y="717300"/>
                  </a:lnTo>
                  <a:lnTo>
                    <a:pt x="532744" y="729676"/>
                  </a:lnTo>
                  <a:lnTo>
                    <a:pt x="527979" y="741417"/>
                  </a:lnTo>
                  <a:lnTo>
                    <a:pt x="522577" y="752524"/>
                  </a:lnTo>
                  <a:lnTo>
                    <a:pt x="517176" y="763630"/>
                  </a:lnTo>
                  <a:lnTo>
                    <a:pt x="510821" y="773785"/>
                  </a:lnTo>
                  <a:lnTo>
                    <a:pt x="504149" y="783622"/>
                  </a:lnTo>
                  <a:lnTo>
                    <a:pt x="497159" y="793142"/>
                  </a:lnTo>
                  <a:lnTo>
                    <a:pt x="489216" y="801710"/>
                  </a:lnTo>
                  <a:lnTo>
                    <a:pt x="480638" y="809644"/>
                  </a:lnTo>
                  <a:lnTo>
                    <a:pt x="476507" y="813452"/>
                  </a:lnTo>
                  <a:lnTo>
                    <a:pt x="472059" y="817260"/>
                  </a:lnTo>
                  <a:lnTo>
                    <a:pt x="467293" y="820433"/>
                  </a:lnTo>
                  <a:lnTo>
                    <a:pt x="462527" y="823924"/>
                  </a:lnTo>
                  <a:lnTo>
                    <a:pt x="457762" y="826780"/>
                  </a:lnTo>
                  <a:lnTo>
                    <a:pt x="452360" y="829953"/>
                  </a:lnTo>
                  <a:lnTo>
                    <a:pt x="447277" y="832492"/>
                  </a:lnTo>
                  <a:lnTo>
                    <a:pt x="441875" y="835030"/>
                  </a:lnTo>
                  <a:lnTo>
                    <a:pt x="436474" y="837251"/>
                  </a:lnTo>
                  <a:lnTo>
                    <a:pt x="430437" y="839155"/>
                  </a:lnTo>
                  <a:lnTo>
                    <a:pt x="425036" y="841059"/>
                  </a:lnTo>
                  <a:lnTo>
                    <a:pt x="418682" y="842646"/>
                  </a:lnTo>
                  <a:lnTo>
                    <a:pt x="409150" y="844550"/>
                  </a:lnTo>
                  <a:lnTo>
                    <a:pt x="399618" y="845819"/>
                  </a:lnTo>
                  <a:lnTo>
                    <a:pt x="389451" y="846137"/>
                  </a:lnTo>
                  <a:lnTo>
                    <a:pt x="379284" y="845502"/>
                  </a:lnTo>
                  <a:lnTo>
                    <a:pt x="368481" y="844233"/>
                  </a:lnTo>
                  <a:lnTo>
                    <a:pt x="357679" y="842011"/>
                  </a:lnTo>
                  <a:lnTo>
                    <a:pt x="346558" y="839473"/>
                  </a:lnTo>
                  <a:lnTo>
                    <a:pt x="334803" y="835665"/>
                  </a:lnTo>
                  <a:lnTo>
                    <a:pt x="323364" y="831222"/>
                  </a:lnTo>
                  <a:lnTo>
                    <a:pt x="311609" y="826145"/>
                  </a:lnTo>
                  <a:lnTo>
                    <a:pt x="299853" y="820116"/>
                  </a:lnTo>
                  <a:lnTo>
                    <a:pt x="288097" y="813452"/>
                  </a:lnTo>
                  <a:lnTo>
                    <a:pt x="276659" y="806153"/>
                  </a:lnTo>
                  <a:lnTo>
                    <a:pt x="264586" y="797902"/>
                  </a:lnTo>
                  <a:lnTo>
                    <a:pt x="253148" y="788700"/>
                  </a:lnTo>
                  <a:lnTo>
                    <a:pt x="241709" y="778862"/>
                  </a:lnTo>
                  <a:lnTo>
                    <a:pt x="230589" y="768390"/>
                  </a:lnTo>
                  <a:lnTo>
                    <a:pt x="219469" y="756966"/>
                  </a:lnTo>
                  <a:lnTo>
                    <a:pt x="208666" y="745225"/>
                  </a:lnTo>
                  <a:lnTo>
                    <a:pt x="198181" y="732215"/>
                  </a:lnTo>
                  <a:lnTo>
                    <a:pt x="188014" y="718252"/>
                  </a:lnTo>
                  <a:lnTo>
                    <a:pt x="178482" y="704289"/>
                  </a:lnTo>
                  <a:lnTo>
                    <a:pt x="169268" y="689057"/>
                  </a:lnTo>
                  <a:lnTo>
                    <a:pt x="160054" y="673508"/>
                  </a:lnTo>
                  <a:lnTo>
                    <a:pt x="152111" y="656690"/>
                  </a:lnTo>
                  <a:lnTo>
                    <a:pt x="144168" y="639236"/>
                  </a:lnTo>
                  <a:lnTo>
                    <a:pt x="136861" y="621148"/>
                  </a:lnTo>
                  <a:lnTo>
                    <a:pt x="130506" y="602426"/>
                  </a:lnTo>
                  <a:lnTo>
                    <a:pt x="124469" y="582751"/>
                  </a:lnTo>
                  <a:lnTo>
                    <a:pt x="121928" y="572914"/>
                  </a:lnTo>
                  <a:lnTo>
                    <a:pt x="119386" y="562442"/>
                  </a:lnTo>
                  <a:lnTo>
                    <a:pt x="117162" y="551970"/>
                  </a:lnTo>
                  <a:lnTo>
                    <a:pt x="114938" y="541498"/>
                  </a:lnTo>
                  <a:lnTo>
                    <a:pt x="113031" y="530709"/>
                  </a:lnTo>
                  <a:lnTo>
                    <a:pt x="111443" y="519602"/>
                  </a:lnTo>
                  <a:lnTo>
                    <a:pt x="111125" y="505957"/>
                  </a:lnTo>
                  <a:lnTo>
                    <a:pt x="111443" y="492629"/>
                  </a:lnTo>
                  <a:lnTo>
                    <a:pt x="112396" y="479301"/>
                  </a:lnTo>
                  <a:lnTo>
                    <a:pt x="113349" y="466290"/>
                  </a:lnTo>
                  <a:lnTo>
                    <a:pt x="115255" y="453280"/>
                  </a:lnTo>
                  <a:lnTo>
                    <a:pt x="117797" y="440586"/>
                  </a:lnTo>
                  <a:lnTo>
                    <a:pt x="120657" y="428528"/>
                  </a:lnTo>
                  <a:lnTo>
                    <a:pt x="124152" y="416152"/>
                  </a:lnTo>
                  <a:lnTo>
                    <a:pt x="127964" y="404093"/>
                  </a:lnTo>
                  <a:lnTo>
                    <a:pt x="132412" y="392669"/>
                  </a:lnTo>
                  <a:lnTo>
                    <a:pt x="137178" y="381563"/>
                  </a:lnTo>
                  <a:lnTo>
                    <a:pt x="142262" y="370456"/>
                  </a:lnTo>
                  <a:lnTo>
                    <a:pt x="148299" y="359984"/>
                  </a:lnTo>
                  <a:lnTo>
                    <a:pt x="154335" y="349512"/>
                  </a:lnTo>
                  <a:lnTo>
                    <a:pt x="161008" y="339675"/>
                  </a:lnTo>
                  <a:lnTo>
                    <a:pt x="167998" y="330472"/>
                  </a:lnTo>
                  <a:lnTo>
                    <a:pt x="175941" y="320952"/>
                  </a:lnTo>
                  <a:lnTo>
                    <a:pt x="183566" y="312384"/>
                  </a:lnTo>
                  <a:lnTo>
                    <a:pt x="192145" y="304451"/>
                  </a:lnTo>
                  <a:lnTo>
                    <a:pt x="200723" y="296518"/>
                  </a:lnTo>
                  <a:lnTo>
                    <a:pt x="209937" y="289536"/>
                  </a:lnTo>
                  <a:lnTo>
                    <a:pt x="219787" y="282872"/>
                  </a:lnTo>
                  <a:lnTo>
                    <a:pt x="229636" y="276526"/>
                  </a:lnTo>
                  <a:lnTo>
                    <a:pt x="240121" y="270496"/>
                  </a:lnTo>
                  <a:lnTo>
                    <a:pt x="250923" y="265736"/>
                  </a:lnTo>
                  <a:lnTo>
                    <a:pt x="262044" y="260976"/>
                  </a:lnTo>
                  <a:lnTo>
                    <a:pt x="273482" y="256851"/>
                  </a:lnTo>
                  <a:lnTo>
                    <a:pt x="285238" y="253360"/>
                  </a:lnTo>
                  <a:lnTo>
                    <a:pt x="297311" y="250822"/>
                  </a:lnTo>
                  <a:lnTo>
                    <a:pt x="310020" y="248600"/>
                  </a:lnTo>
                  <a:lnTo>
                    <a:pt x="323047" y="247014"/>
                  </a:lnTo>
                  <a:lnTo>
                    <a:pt x="336073" y="246062"/>
                  </a:lnTo>
                  <a:close/>
                  <a:moveTo>
                    <a:pt x="1696249" y="0"/>
                  </a:moveTo>
                  <a:lnTo>
                    <a:pt x="1709607" y="317"/>
                  </a:lnTo>
                  <a:lnTo>
                    <a:pt x="1722646" y="952"/>
                  </a:lnTo>
                  <a:lnTo>
                    <a:pt x="1735368" y="2856"/>
                  </a:lnTo>
                  <a:lnTo>
                    <a:pt x="1747771" y="5077"/>
                  </a:lnTo>
                  <a:lnTo>
                    <a:pt x="1759538" y="7616"/>
                  </a:lnTo>
                  <a:lnTo>
                    <a:pt x="1771306" y="11424"/>
                  </a:lnTo>
                  <a:lnTo>
                    <a:pt x="1782755" y="15232"/>
                  </a:lnTo>
                  <a:lnTo>
                    <a:pt x="1793886" y="19992"/>
                  </a:lnTo>
                  <a:lnTo>
                    <a:pt x="1804699" y="24752"/>
                  </a:lnTo>
                  <a:lnTo>
                    <a:pt x="1814876" y="30782"/>
                  </a:lnTo>
                  <a:lnTo>
                    <a:pt x="1825053" y="36811"/>
                  </a:lnTo>
                  <a:lnTo>
                    <a:pt x="1834594" y="43475"/>
                  </a:lnTo>
                  <a:lnTo>
                    <a:pt x="1844136" y="50457"/>
                  </a:lnTo>
                  <a:lnTo>
                    <a:pt x="1853040" y="58390"/>
                  </a:lnTo>
                  <a:lnTo>
                    <a:pt x="1861627" y="66006"/>
                  </a:lnTo>
                  <a:lnTo>
                    <a:pt x="1869578" y="74574"/>
                  </a:lnTo>
                  <a:lnTo>
                    <a:pt x="1877529" y="83460"/>
                  </a:lnTo>
                  <a:lnTo>
                    <a:pt x="1884526" y="92663"/>
                  </a:lnTo>
                  <a:lnTo>
                    <a:pt x="1891523" y="102818"/>
                  </a:lnTo>
                  <a:lnTo>
                    <a:pt x="1898201" y="112972"/>
                  </a:lnTo>
                  <a:lnTo>
                    <a:pt x="1904244" y="123127"/>
                  </a:lnTo>
                  <a:lnTo>
                    <a:pt x="1909969" y="133917"/>
                  </a:lnTo>
                  <a:lnTo>
                    <a:pt x="1915057" y="145024"/>
                  </a:lnTo>
                  <a:lnTo>
                    <a:pt x="1919828" y="156765"/>
                  </a:lnTo>
                  <a:lnTo>
                    <a:pt x="1924280" y="168189"/>
                  </a:lnTo>
                  <a:lnTo>
                    <a:pt x="1928097" y="180566"/>
                  </a:lnTo>
                  <a:lnTo>
                    <a:pt x="1931595" y="192624"/>
                  </a:lnTo>
                  <a:lnTo>
                    <a:pt x="1934457" y="205318"/>
                  </a:lnTo>
                  <a:lnTo>
                    <a:pt x="1937002" y="218012"/>
                  </a:lnTo>
                  <a:lnTo>
                    <a:pt x="1938910" y="231022"/>
                  </a:lnTo>
                  <a:lnTo>
                    <a:pt x="1940500" y="244351"/>
                  </a:lnTo>
                  <a:lnTo>
                    <a:pt x="1941136" y="257679"/>
                  </a:lnTo>
                  <a:lnTo>
                    <a:pt x="1947815" y="260218"/>
                  </a:lnTo>
                  <a:lnTo>
                    <a:pt x="1951313" y="261804"/>
                  </a:lnTo>
                  <a:lnTo>
                    <a:pt x="1954176" y="263708"/>
                  </a:lnTo>
                  <a:lnTo>
                    <a:pt x="1957038" y="265612"/>
                  </a:lnTo>
                  <a:lnTo>
                    <a:pt x="1959900" y="267834"/>
                  </a:lnTo>
                  <a:lnTo>
                    <a:pt x="1962444" y="270055"/>
                  </a:lnTo>
                  <a:lnTo>
                    <a:pt x="1964671" y="272594"/>
                  </a:lnTo>
                  <a:lnTo>
                    <a:pt x="1966897" y="275133"/>
                  </a:lnTo>
                  <a:lnTo>
                    <a:pt x="1968805" y="277989"/>
                  </a:lnTo>
                  <a:lnTo>
                    <a:pt x="1970395" y="281479"/>
                  </a:lnTo>
                  <a:lnTo>
                    <a:pt x="1971986" y="284653"/>
                  </a:lnTo>
                  <a:lnTo>
                    <a:pt x="1973258" y="288461"/>
                  </a:lnTo>
                  <a:lnTo>
                    <a:pt x="1974530" y="292269"/>
                  </a:lnTo>
                  <a:lnTo>
                    <a:pt x="1975484" y="296394"/>
                  </a:lnTo>
                  <a:lnTo>
                    <a:pt x="1976120" y="300837"/>
                  </a:lnTo>
                  <a:lnTo>
                    <a:pt x="1976438" y="307819"/>
                  </a:lnTo>
                  <a:lnTo>
                    <a:pt x="1976438" y="315117"/>
                  </a:lnTo>
                  <a:lnTo>
                    <a:pt x="1975802" y="323051"/>
                  </a:lnTo>
                  <a:lnTo>
                    <a:pt x="1974530" y="330350"/>
                  </a:lnTo>
                  <a:lnTo>
                    <a:pt x="1973258" y="337966"/>
                  </a:lnTo>
                  <a:lnTo>
                    <a:pt x="1971031" y="345582"/>
                  </a:lnTo>
                  <a:lnTo>
                    <a:pt x="1968169" y="353198"/>
                  </a:lnTo>
                  <a:lnTo>
                    <a:pt x="1964989" y="360179"/>
                  </a:lnTo>
                  <a:lnTo>
                    <a:pt x="1961172" y="367161"/>
                  </a:lnTo>
                  <a:lnTo>
                    <a:pt x="1957356" y="373825"/>
                  </a:lnTo>
                  <a:lnTo>
                    <a:pt x="1952903" y="379854"/>
                  </a:lnTo>
                  <a:lnTo>
                    <a:pt x="1947815" y="385884"/>
                  </a:lnTo>
                  <a:lnTo>
                    <a:pt x="1942726" y="390961"/>
                  </a:lnTo>
                  <a:lnTo>
                    <a:pt x="1937002" y="395404"/>
                  </a:lnTo>
                  <a:lnTo>
                    <a:pt x="1930959" y="399212"/>
                  </a:lnTo>
                  <a:lnTo>
                    <a:pt x="1924916" y="402068"/>
                  </a:lnTo>
                  <a:lnTo>
                    <a:pt x="1921736" y="413175"/>
                  </a:lnTo>
                  <a:lnTo>
                    <a:pt x="1918556" y="423965"/>
                  </a:lnTo>
                  <a:lnTo>
                    <a:pt x="1914739" y="434754"/>
                  </a:lnTo>
                  <a:lnTo>
                    <a:pt x="1910923" y="445226"/>
                  </a:lnTo>
                  <a:lnTo>
                    <a:pt x="1906788" y="456016"/>
                  </a:lnTo>
                  <a:lnTo>
                    <a:pt x="1902336" y="466171"/>
                  </a:lnTo>
                  <a:lnTo>
                    <a:pt x="1897883" y="476325"/>
                  </a:lnTo>
                  <a:lnTo>
                    <a:pt x="1893113" y="486480"/>
                  </a:lnTo>
                  <a:lnTo>
                    <a:pt x="1888024" y="496000"/>
                  </a:lnTo>
                  <a:lnTo>
                    <a:pt x="1882300" y="505838"/>
                  </a:lnTo>
                  <a:lnTo>
                    <a:pt x="1876893" y="515041"/>
                  </a:lnTo>
                  <a:lnTo>
                    <a:pt x="1870850" y="523926"/>
                  </a:lnTo>
                  <a:lnTo>
                    <a:pt x="1864808" y="532812"/>
                  </a:lnTo>
                  <a:lnTo>
                    <a:pt x="1858129" y="541380"/>
                  </a:lnTo>
                  <a:lnTo>
                    <a:pt x="1851450" y="549631"/>
                  </a:lnTo>
                  <a:lnTo>
                    <a:pt x="1844454" y="557247"/>
                  </a:lnTo>
                  <a:lnTo>
                    <a:pt x="1837457" y="565180"/>
                  </a:lnTo>
                  <a:lnTo>
                    <a:pt x="1829824" y="572162"/>
                  </a:lnTo>
                  <a:lnTo>
                    <a:pt x="1822191" y="578826"/>
                  </a:lnTo>
                  <a:lnTo>
                    <a:pt x="1813922" y="585490"/>
                  </a:lnTo>
                  <a:lnTo>
                    <a:pt x="1805653" y="591520"/>
                  </a:lnTo>
                  <a:lnTo>
                    <a:pt x="1797066" y="597232"/>
                  </a:lnTo>
                  <a:lnTo>
                    <a:pt x="1788161" y="601992"/>
                  </a:lnTo>
                  <a:lnTo>
                    <a:pt x="1779256" y="606752"/>
                  </a:lnTo>
                  <a:lnTo>
                    <a:pt x="1769715" y="610877"/>
                  </a:lnTo>
                  <a:lnTo>
                    <a:pt x="1759856" y="614685"/>
                  </a:lnTo>
                  <a:lnTo>
                    <a:pt x="1750315" y="617859"/>
                  </a:lnTo>
                  <a:lnTo>
                    <a:pt x="1739820" y="620397"/>
                  </a:lnTo>
                  <a:lnTo>
                    <a:pt x="1729325" y="622301"/>
                  </a:lnTo>
                  <a:lnTo>
                    <a:pt x="1718512" y="623888"/>
                  </a:lnTo>
                  <a:lnTo>
                    <a:pt x="1707699" y="624840"/>
                  </a:lnTo>
                  <a:lnTo>
                    <a:pt x="1696249" y="625475"/>
                  </a:lnTo>
                  <a:lnTo>
                    <a:pt x="1685118" y="624840"/>
                  </a:lnTo>
                  <a:lnTo>
                    <a:pt x="1674305" y="623888"/>
                  </a:lnTo>
                  <a:lnTo>
                    <a:pt x="1663492" y="622301"/>
                  </a:lnTo>
                  <a:lnTo>
                    <a:pt x="1652997" y="620397"/>
                  </a:lnTo>
                  <a:lnTo>
                    <a:pt x="1642820" y="617859"/>
                  </a:lnTo>
                  <a:lnTo>
                    <a:pt x="1632960" y="614685"/>
                  </a:lnTo>
                  <a:lnTo>
                    <a:pt x="1623419" y="611195"/>
                  </a:lnTo>
                  <a:lnTo>
                    <a:pt x="1613878" y="606752"/>
                  </a:lnTo>
                  <a:lnTo>
                    <a:pt x="1604655" y="602309"/>
                  </a:lnTo>
                  <a:lnTo>
                    <a:pt x="1596068" y="597232"/>
                  </a:lnTo>
                  <a:lnTo>
                    <a:pt x="1587481" y="591837"/>
                  </a:lnTo>
                  <a:lnTo>
                    <a:pt x="1579531" y="586125"/>
                  </a:lnTo>
                  <a:lnTo>
                    <a:pt x="1571262" y="579778"/>
                  </a:lnTo>
                  <a:lnTo>
                    <a:pt x="1563311" y="572479"/>
                  </a:lnTo>
                  <a:lnTo>
                    <a:pt x="1555996" y="565498"/>
                  </a:lnTo>
                  <a:lnTo>
                    <a:pt x="1548999" y="558199"/>
                  </a:lnTo>
                  <a:lnTo>
                    <a:pt x="1541684" y="550265"/>
                  </a:lnTo>
                  <a:lnTo>
                    <a:pt x="1535006" y="542015"/>
                  </a:lnTo>
                  <a:lnTo>
                    <a:pt x="1528645" y="534081"/>
                  </a:lnTo>
                  <a:lnTo>
                    <a:pt x="1522602" y="525196"/>
                  </a:lnTo>
                  <a:lnTo>
                    <a:pt x="1516560" y="516310"/>
                  </a:lnTo>
                  <a:lnTo>
                    <a:pt x="1510835" y="506790"/>
                  </a:lnTo>
                  <a:lnTo>
                    <a:pt x="1505428" y="497270"/>
                  </a:lnTo>
                  <a:lnTo>
                    <a:pt x="1500022" y="487432"/>
                  </a:lnTo>
                  <a:lnTo>
                    <a:pt x="1495251" y="477912"/>
                  </a:lnTo>
                  <a:lnTo>
                    <a:pt x="1490799" y="467440"/>
                  </a:lnTo>
                  <a:lnTo>
                    <a:pt x="1486346" y="457602"/>
                  </a:lnTo>
                  <a:lnTo>
                    <a:pt x="1482212" y="447130"/>
                  </a:lnTo>
                  <a:lnTo>
                    <a:pt x="1478714" y="436341"/>
                  </a:lnTo>
                  <a:lnTo>
                    <a:pt x="1474897" y="425869"/>
                  </a:lnTo>
                  <a:lnTo>
                    <a:pt x="1471399" y="415079"/>
                  </a:lnTo>
                  <a:lnTo>
                    <a:pt x="1468536" y="404290"/>
                  </a:lnTo>
                  <a:lnTo>
                    <a:pt x="1464720" y="403338"/>
                  </a:lnTo>
                  <a:lnTo>
                    <a:pt x="1461540" y="401751"/>
                  </a:lnTo>
                  <a:lnTo>
                    <a:pt x="1458041" y="400164"/>
                  </a:lnTo>
                  <a:lnTo>
                    <a:pt x="1454861" y="398577"/>
                  </a:lnTo>
                  <a:lnTo>
                    <a:pt x="1451363" y="396673"/>
                  </a:lnTo>
                  <a:lnTo>
                    <a:pt x="1448500" y="394452"/>
                  </a:lnTo>
                  <a:lnTo>
                    <a:pt x="1442458" y="389375"/>
                  </a:lnTo>
                  <a:lnTo>
                    <a:pt x="1436733" y="383980"/>
                  </a:lnTo>
                  <a:lnTo>
                    <a:pt x="1431962" y="377633"/>
                  </a:lnTo>
                  <a:lnTo>
                    <a:pt x="1427192" y="370969"/>
                  </a:lnTo>
                  <a:lnTo>
                    <a:pt x="1423057" y="363988"/>
                  </a:lnTo>
                  <a:lnTo>
                    <a:pt x="1419241" y="356054"/>
                  </a:lnTo>
                  <a:lnTo>
                    <a:pt x="1416379" y="348438"/>
                  </a:lnTo>
                  <a:lnTo>
                    <a:pt x="1413834" y="340504"/>
                  </a:lnTo>
                  <a:lnTo>
                    <a:pt x="1411926" y="332254"/>
                  </a:lnTo>
                  <a:lnTo>
                    <a:pt x="1410336" y="324320"/>
                  </a:lnTo>
                  <a:lnTo>
                    <a:pt x="1409700" y="316387"/>
                  </a:lnTo>
                  <a:lnTo>
                    <a:pt x="1409700" y="308453"/>
                  </a:lnTo>
                  <a:lnTo>
                    <a:pt x="1410336" y="300837"/>
                  </a:lnTo>
                  <a:lnTo>
                    <a:pt x="1411290" y="296077"/>
                  </a:lnTo>
                  <a:lnTo>
                    <a:pt x="1411926" y="291634"/>
                  </a:lnTo>
                  <a:lnTo>
                    <a:pt x="1413516" y="286874"/>
                  </a:lnTo>
                  <a:lnTo>
                    <a:pt x="1414789" y="283383"/>
                  </a:lnTo>
                  <a:lnTo>
                    <a:pt x="1416697" y="279575"/>
                  </a:lnTo>
                  <a:lnTo>
                    <a:pt x="1418923" y="275767"/>
                  </a:lnTo>
                  <a:lnTo>
                    <a:pt x="1421149" y="272911"/>
                  </a:lnTo>
                  <a:lnTo>
                    <a:pt x="1423694" y="270055"/>
                  </a:lnTo>
                  <a:lnTo>
                    <a:pt x="1426556" y="267199"/>
                  </a:lnTo>
                  <a:lnTo>
                    <a:pt x="1429418" y="264978"/>
                  </a:lnTo>
                  <a:lnTo>
                    <a:pt x="1432917" y="262756"/>
                  </a:lnTo>
                  <a:lnTo>
                    <a:pt x="1436097" y="261170"/>
                  </a:lnTo>
                  <a:lnTo>
                    <a:pt x="1439913" y="259266"/>
                  </a:lnTo>
                  <a:lnTo>
                    <a:pt x="1443730" y="257679"/>
                  </a:lnTo>
                  <a:lnTo>
                    <a:pt x="1447228" y="256727"/>
                  </a:lnTo>
                  <a:lnTo>
                    <a:pt x="1451363" y="255458"/>
                  </a:lnTo>
                  <a:lnTo>
                    <a:pt x="1452635" y="242447"/>
                  </a:lnTo>
                  <a:lnTo>
                    <a:pt x="1453907" y="229118"/>
                  </a:lnTo>
                  <a:lnTo>
                    <a:pt x="1455815" y="216108"/>
                  </a:lnTo>
                  <a:lnTo>
                    <a:pt x="1458359" y="203414"/>
                  </a:lnTo>
                  <a:lnTo>
                    <a:pt x="1461540" y="191355"/>
                  </a:lnTo>
                  <a:lnTo>
                    <a:pt x="1464720" y="178979"/>
                  </a:lnTo>
                  <a:lnTo>
                    <a:pt x="1468854" y="167237"/>
                  </a:lnTo>
                  <a:lnTo>
                    <a:pt x="1473307" y="155178"/>
                  </a:lnTo>
                  <a:lnTo>
                    <a:pt x="1478077" y="144072"/>
                  </a:lnTo>
                  <a:lnTo>
                    <a:pt x="1483484" y="132965"/>
                  </a:lnTo>
                  <a:lnTo>
                    <a:pt x="1488891" y="122175"/>
                  </a:lnTo>
                  <a:lnTo>
                    <a:pt x="1494933" y="111703"/>
                  </a:lnTo>
                  <a:lnTo>
                    <a:pt x="1501612" y="101866"/>
                  </a:lnTo>
                  <a:lnTo>
                    <a:pt x="1508609" y="92028"/>
                  </a:lnTo>
                  <a:lnTo>
                    <a:pt x="1516242" y="82825"/>
                  </a:lnTo>
                  <a:lnTo>
                    <a:pt x="1523556" y="74257"/>
                  </a:lnTo>
                  <a:lnTo>
                    <a:pt x="1531825" y="65689"/>
                  </a:lnTo>
                  <a:lnTo>
                    <a:pt x="1540412" y="57438"/>
                  </a:lnTo>
                  <a:lnTo>
                    <a:pt x="1549317" y="50139"/>
                  </a:lnTo>
                  <a:lnTo>
                    <a:pt x="1558540" y="43158"/>
                  </a:lnTo>
                  <a:lnTo>
                    <a:pt x="1568399" y="36494"/>
                  </a:lnTo>
                  <a:lnTo>
                    <a:pt x="1578258" y="30464"/>
                  </a:lnTo>
                  <a:lnTo>
                    <a:pt x="1588754" y="24752"/>
                  </a:lnTo>
                  <a:lnTo>
                    <a:pt x="1599567" y="19675"/>
                  </a:lnTo>
                  <a:lnTo>
                    <a:pt x="1610380" y="15232"/>
                  </a:lnTo>
                  <a:lnTo>
                    <a:pt x="1621829" y="11107"/>
                  </a:lnTo>
                  <a:lnTo>
                    <a:pt x="1633278" y="7616"/>
                  </a:lnTo>
                  <a:lnTo>
                    <a:pt x="1645364" y="5077"/>
                  </a:lnTo>
                  <a:lnTo>
                    <a:pt x="1657449" y="2856"/>
                  </a:lnTo>
                  <a:lnTo>
                    <a:pt x="1670170" y="952"/>
                  </a:lnTo>
                  <a:lnTo>
                    <a:pt x="1683210" y="317"/>
                  </a:lnTo>
                  <a:lnTo>
                    <a:pt x="1696249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0EBD74BE-CF79-4470-A132-0DEE33D0D8A8}"/>
              </a:ext>
            </a:extLst>
          </p:cNvPr>
          <p:cNvGrpSpPr/>
          <p:nvPr/>
        </p:nvGrpSpPr>
        <p:grpSpPr>
          <a:xfrm>
            <a:off x="6531895" y="4621638"/>
            <a:ext cx="576000" cy="576000"/>
            <a:chOff x="4535568" y="3787270"/>
            <a:chExt cx="720000" cy="72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3" name="MH_Title_1">
              <a:extLst>
                <a:ext uri="{FF2B5EF4-FFF2-40B4-BE49-F238E27FC236}">
                  <a16:creationId xmlns:a16="http://schemas.microsoft.com/office/drawing/2014/main" id="{C51815E0-CB3B-413A-AC54-DAEF634A6055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4535568" y="3787270"/>
              <a:ext cx="720000" cy="720000"/>
            </a:xfrm>
            <a:prstGeom prst="ellipse">
              <a:avLst/>
            </a:prstGeom>
            <a:solidFill>
              <a:srgbClr val="30BAA0"/>
            </a:solidFill>
            <a:ln w="28575">
              <a:solidFill>
                <a:schemeClr val="bg1"/>
              </a:solidFill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 lang="en-US" altLang="zh-CN" sz="2700" dirty="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74" name="KSO_Shape">
              <a:extLst>
                <a:ext uri="{FF2B5EF4-FFF2-40B4-BE49-F238E27FC236}">
                  <a16:creationId xmlns:a16="http://schemas.microsoft.com/office/drawing/2014/main" id="{952FBEFC-EF3A-4AF1-BB10-59485835B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3568" y="3913270"/>
              <a:ext cx="504000" cy="468000"/>
            </a:xfrm>
            <a:custGeom>
              <a:avLst/>
              <a:gdLst>
                <a:gd name="T0" fmla="*/ 1555232 w 2741613"/>
                <a:gd name="T1" fmla="*/ 1766302 h 2557463"/>
                <a:gd name="T2" fmla="*/ 1500877 w 2741613"/>
                <a:gd name="T3" fmla="*/ 1732308 h 2557463"/>
                <a:gd name="T4" fmla="*/ 410527 w 2741613"/>
                <a:gd name="T5" fmla="*/ 1777780 h 2557463"/>
                <a:gd name="T6" fmla="*/ 294306 w 2741613"/>
                <a:gd name="T7" fmla="*/ 1747980 h 2557463"/>
                <a:gd name="T8" fmla="*/ 1473436 w 2741613"/>
                <a:gd name="T9" fmla="*/ 1657260 h 2557463"/>
                <a:gd name="T10" fmla="*/ 1387009 w 2741613"/>
                <a:gd name="T11" fmla="*/ 1662603 h 2557463"/>
                <a:gd name="T12" fmla="*/ 511578 w 2741613"/>
                <a:gd name="T13" fmla="*/ 1682417 h 2557463"/>
                <a:gd name="T14" fmla="*/ 414761 w 2741613"/>
                <a:gd name="T15" fmla="*/ 1659264 h 2557463"/>
                <a:gd name="T16" fmla="*/ 1116006 w 2741613"/>
                <a:gd name="T17" fmla="*/ 1639146 h 2557463"/>
                <a:gd name="T18" fmla="*/ 1025639 w 2741613"/>
                <a:gd name="T19" fmla="*/ 1606463 h 2557463"/>
                <a:gd name="T20" fmla="*/ 902419 w 2741613"/>
                <a:gd name="T21" fmla="*/ 1619000 h 2557463"/>
                <a:gd name="T22" fmla="*/ 844427 w 2741613"/>
                <a:gd name="T23" fmla="*/ 1606240 h 2557463"/>
                <a:gd name="T24" fmla="*/ 445447 w 2741613"/>
                <a:gd name="T25" fmla="*/ 1163753 h 2557463"/>
                <a:gd name="T26" fmla="*/ 787487 w 2741613"/>
                <a:gd name="T27" fmla="*/ 791326 h 2557463"/>
                <a:gd name="T28" fmla="*/ 436007 w 2741613"/>
                <a:gd name="T29" fmla="*/ 849224 h 2557463"/>
                <a:gd name="T30" fmla="*/ 288609 w 2741613"/>
                <a:gd name="T31" fmla="*/ 1698536 h 2557463"/>
                <a:gd name="T32" fmla="*/ 48617 w 2741613"/>
                <a:gd name="T33" fmla="*/ 1149773 h 2557463"/>
                <a:gd name="T34" fmla="*/ 9281 w 2741613"/>
                <a:gd name="T35" fmla="*/ 859603 h 2557463"/>
                <a:gd name="T36" fmla="*/ 145851 w 2741613"/>
                <a:gd name="T37" fmla="*/ 699059 h 2557463"/>
                <a:gd name="T38" fmla="*/ 1592699 w 2741613"/>
                <a:gd name="T39" fmla="*/ 734392 h 2557463"/>
                <a:gd name="T40" fmla="*/ 1871083 w 2741613"/>
                <a:gd name="T41" fmla="*/ 787391 h 2557463"/>
                <a:gd name="T42" fmla="*/ 1890905 w 2741613"/>
                <a:gd name="T43" fmla="*/ 1065196 h 2557463"/>
                <a:gd name="T44" fmla="*/ 1812940 w 2741613"/>
                <a:gd name="T45" fmla="*/ 1357575 h 2557463"/>
                <a:gd name="T46" fmla="*/ 1457031 w 2741613"/>
                <a:gd name="T47" fmla="*/ 968693 h 2557463"/>
                <a:gd name="T48" fmla="*/ 1541163 w 2741613"/>
                <a:gd name="T49" fmla="*/ 700164 h 2557463"/>
                <a:gd name="T50" fmla="*/ 1241834 w 2741613"/>
                <a:gd name="T51" fmla="*/ 723340 h 2557463"/>
                <a:gd name="T52" fmla="*/ 1102527 w 2741613"/>
                <a:gd name="T53" fmla="*/ 893083 h 2557463"/>
                <a:gd name="T54" fmla="*/ 798746 w 2741613"/>
                <a:gd name="T55" fmla="*/ 901471 h 2557463"/>
                <a:gd name="T56" fmla="*/ 624337 w 2741613"/>
                <a:gd name="T57" fmla="*/ 850924 h 2557463"/>
                <a:gd name="T58" fmla="*/ 750839 w 2741613"/>
                <a:gd name="T59" fmla="*/ 677208 h 2557463"/>
                <a:gd name="T60" fmla="*/ 1062788 w 2741613"/>
                <a:gd name="T61" fmla="*/ 640566 h 2557463"/>
                <a:gd name="T62" fmla="*/ 137222 w 2741613"/>
                <a:gd name="T63" fmla="*/ 399417 h 2557463"/>
                <a:gd name="T64" fmla="*/ 292755 w 2741613"/>
                <a:gd name="T65" fmla="*/ 345682 h 2557463"/>
                <a:gd name="T66" fmla="*/ 334009 w 2741613"/>
                <a:gd name="T67" fmla="*/ 437452 h 2557463"/>
                <a:gd name="T68" fmla="*/ 372176 w 2741613"/>
                <a:gd name="T69" fmla="*/ 447403 h 2557463"/>
                <a:gd name="T70" fmla="*/ 362248 w 2741613"/>
                <a:gd name="T71" fmla="*/ 593130 h 2557463"/>
                <a:gd name="T72" fmla="*/ 240028 w 2741613"/>
                <a:gd name="T73" fmla="*/ 702591 h 2557463"/>
                <a:gd name="T74" fmla="*/ 122440 w 2741613"/>
                <a:gd name="T75" fmla="*/ 567478 h 2557463"/>
                <a:gd name="T76" fmla="*/ 107439 w 2741613"/>
                <a:gd name="T77" fmla="*/ 480131 h 2557463"/>
                <a:gd name="T78" fmla="*/ 170093 w 2741613"/>
                <a:gd name="T79" fmla="*/ 347893 h 2557463"/>
                <a:gd name="T80" fmla="*/ 1776846 w 2741613"/>
                <a:gd name="T81" fmla="*/ 366247 h 2557463"/>
                <a:gd name="T82" fmla="*/ 1798449 w 2741613"/>
                <a:gd name="T83" fmla="*/ 502465 h 2557463"/>
                <a:gd name="T84" fmla="*/ 1760093 w 2741613"/>
                <a:gd name="T85" fmla="*/ 621435 h 2557463"/>
                <a:gd name="T86" fmla="*/ 1630031 w 2741613"/>
                <a:gd name="T87" fmla="*/ 697505 h 2557463"/>
                <a:gd name="T88" fmla="*/ 1535902 w 2741613"/>
                <a:gd name="T89" fmla="*/ 561508 h 2557463"/>
                <a:gd name="T90" fmla="*/ 1552215 w 2741613"/>
                <a:gd name="T91" fmla="*/ 453594 h 2557463"/>
                <a:gd name="T92" fmla="*/ 1541854 w 2741613"/>
                <a:gd name="T93" fmla="*/ 422193 h 2557463"/>
                <a:gd name="T94" fmla="*/ 1010412 w 2741613"/>
                <a:gd name="T95" fmla="*/ 326683 h 2557463"/>
                <a:gd name="T96" fmla="*/ 1058285 w 2741613"/>
                <a:gd name="T97" fmla="*/ 408958 h 2557463"/>
                <a:gd name="T98" fmla="*/ 1092921 w 2741613"/>
                <a:gd name="T99" fmla="*/ 435649 h 2557463"/>
                <a:gd name="T100" fmla="*/ 1092260 w 2741613"/>
                <a:gd name="T101" fmla="*/ 528071 h 2557463"/>
                <a:gd name="T102" fmla="*/ 1006661 w 2741613"/>
                <a:gd name="T103" fmla="*/ 635492 h 2557463"/>
                <a:gd name="T104" fmla="*/ 893265 w 2741613"/>
                <a:gd name="T105" fmla="*/ 569098 h 2557463"/>
                <a:gd name="T106" fmla="*/ 861497 w 2741613"/>
                <a:gd name="T107" fmla="*/ 458589 h 2557463"/>
                <a:gd name="T108" fmla="*/ 868115 w 2741613"/>
                <a:gd name="T109" fmla="*/ 376093 h 2557463"/>
                <a:gd name="T110" fmla="*/ 514509 w 2741613"/>
                <a:gd name="T111" fmla="*/ 219583 h 2557463"/>
                <a:gd name="T112" fmla="*/ 515613 w 2741613"/>
                <a:gd name="T113" fmla="*/ 155869 h 2557463"/>
                <a:gd name="T114" fmla="*/ 520248 w 2741613"/>
                <a:gd name="T115" fmla="*/ 152562 h 2557463"/>
                <a:gd name="T116" fmla="*/ 791747 w 2741613"/>
                <a:gd name="T117" fmla="*/ 99650 h 2557463"/>
                <a:gd name="T118" fmla="*/ 848917 w 2741613"/>
                <a:gd name="T119" fmla="*/ 59085 h 2557463"/>
                <a:gd name="T120" fmla="*/ 813158 w 2741613"/>
                <a:gd name="T121" fmla="*/ 292558 h 2557463"/>
                <a:gd name="T122" fmla="*/ 481620 w 2741613"/>
                <a:gd name="T123" fmla="*/ 286605 h 2557463"/>
                <a:gd name="T124" fmla="*/ 458664 w 2741613"/>
                <a:gd name="T125" fmla="*/ 50267 h 255746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741613" h="2557463">
                  <a:moveTo>
                    <a:pt x="2199444" y="2463800"/>
                  </a:moveTo>
                  <a:lnTo>
                    <a:pt x="2327275" y="2463800"/>
                  </a:lnTo>
                  <a:lnTo>
                    <a:pt x="2325367" y="2467928"/>
                  </a:lnTo>
                  <a:lnTo>
                    <a:pt x="2325685" y="2470150"/>
                  </a:lnTo>
                  <a:lnTo>
                    <a:pt x="2326003" y="2473325"/>
                  </a:lnTo>
                  <a:lnTo>
                    <a:pt x="2326321" y="2477770"/>
                  </a:lnTo>
                  <a:lnTo>
                    <a:pt x="2326321" y="2483803"/>
                  </a:lnTo>
                  <a:lnTo>
                    <a:pt x="2325685" y="2492058"/>
                  </a:lnTo>
                  <a:lnTo>
                    <a:pt x="2323777" y="2502218"/>
                  </a:lnTo>
                  <a:lnTo>
                    <a:pt x="2321233" y="2514283"/>
                  </a:lnTo>
                  <a:lnTo>
                    <a:pt x="2319326" y="2515235"/>
                  </a:lnTo>
                  <a:lnTo>
                    <a:pt x="2316464" y="2515870"/>
                  </a:lnTo>
                  <a:lnTo>
                    <a:pt x="2308514" y="2516505"/>
                  </a:lnTo>
                  <a:lnTo>
                    <a:pt x="2293568" y="2517140"/>
                  </a:lnTo>
                  <a:lnTo>
                    <a:pt x="2292614" y="2517140"/>
                  </a:lnTo>
                  <a:lnTo>
                    <a:pt x="2292296" y="2516823"/>
                  </a:lnTo>
                  <a:lnTo>
                    <a:pt x="2291024" y="2515235"/>
                  </a:lnTo>
                  <a:lnTo>
                    <a:pt x="2290388" y="2513965"/>
                  </a:lnTo>
                  <a:lnTo>
                    <a:pt x="2289435" y="2512060"/>
                  </a:lnTo>
                  <a:lnTo>
                    <a:pt x="2288799" y="2511425"/>
                  </a:lnTo>
                  <a:lnTo>
                    <a:pt x="2288163" y="2511108"/>
                  </a:lnTo>
                  <a:lnTo>
                    <a:pt x="2286891" y="2510790"/>
                  </a:lnTo>
                  <a:lnTo>
                    <a:pt x="2285937" y="2511108"/>
                  </a:lnTo>
                  <a:lnTo>
                    <a:pt x="2284029" y="2511425"/>
                  </a:lnTo>
                  <a:lnTo>
                    <a:pt x="2282121" y="2512695"/>
                  </a:lnTo>
                  <a:lnTo>
                    <a:pt x="2276397" y="2516188"/>
                  </a:lnTo>
                  <a:lnTo>
                    <a:pt x="2264313" y="2525078"/>
                  </a:lnTo>
                  <a:lnTo>
                    <a:pt x="2251594" y="2533333"/>
                  </a:lnTo>
                  <a:lnTo>
                    <a:pt x="2245234" y="2537143"/>
                  </a:lnTo>
                  <a:lnTo>
                    <a:pt x="2238238" y="2540636"/>
                  </a:lnTo>
                  <a:lnTo>
                    <a:pt x="2231243" y="2543811"/>
                  </a:lnTo>
                  <a:lnTo>
                    <a:pt x="2223929" y="2547303"/>
                  </a:lnTo>
                  <a:lnTo>
                    <a:pt x="2216615" y="2549843"/>
                  </a:lnTo>
                  <a:lnTo>
                    <a:pt x="2208665" y="2552066"/>
                  </a:lnTo>
                  <a:lnTo>
                    <a:pt x="2200716" y="2554606"/>
                  </a:lnTo>
                  <a:lnTo>
                    <a:pt x="2192130" y="2555876"/>
                  </a:lnTo>
                  <a:lnTo>
                    <a:pt x="2183226" y="2557146"/>
                  </a:lnTo>
                  <a:lnTo>
                    <a:pt x="2174004" y="2557463"/>
                  </a:lnTo>
                  <a:lnTo>
                    <a:pt x="2164147" y="2557463"/>
                  </a:lnTo>
                  <a:lnTo>
                    <a:pt x="2153971" y="2557146"/>
                  </a:lnTo>
                  <a:lnTo>
                    <a:pt x="2145703" y="2556193"/>
                  </a:lnTo>
                  <a:lnTo>
                    <a:pt x="2139026" y="2554923"/>
                  </a:lnTo>
                  <a:lnTo>
                    <a:pt x="2133302" y="2553336"/>
                  </a:lnTo>
                  <a:lnTo>
                    <a:pt x="2128850" y="2551113"/>
                  </a:lnTo>
                  <a:lnTo>
                    <a:pt x="2125352" y="2548891"/>
                  </a:lnTo>
                  <a:lnTo>
                    <a:pt x="2123762" y="2547303"/>
                  </a:lnTo>
                  <a:lnTo>
                    <a:pt x="2122808" y="2545716"/>
                  </a:lnTo>
                  <a:lnTo>
                    <a:pt x="2121854" y="2544446"/>
                  </a:lnTo>
                  <a:lnTo>
                    <a:pt x="2121536" y="2542858"/>
                  </a:lnTo>
                  <a:lnTo>
                    <a:pt x="2120900" y="2539366"/>
                  </a:lnTo>
                  <a:lnTo>
                    <a:pt x="2121218" y="2535873"/>
                  </a:lnTo>
                  <a:lnTo>
                    <a:pt x="2122490" y="2532380"/>
                  </a:lnTo>
                  <a:lnTo>
                    <a:pt x="2124398" y="2528570"/>
                  </a:lnTo>
                  <a:lnTo>
                    <a:pt x="2126624" y="2524443"/>
                  </a:lnTo>
                  <a:lnTo>
                    <a:pt x="2129486" y="2520633"/>
                  </a:lnTo>
                  <a:lnTo>
                    <a:pt x="2132984" y="2516505"/>
                  </a:lnTo>
                  <a:lnTo>
                    <a:pt x="2137118" y="2512060"/>
                  </a:lnTo>
                  <a:lnTo>
                    <a:pt x="2141252" y="2507933"/>
                  </a:lnTo>
                  <a:lnTo>
                    <a:pt x="2150155" y="2499678"/>
                  </a:lnTo>
                  <a:lnTo>
                    <a:pt x="2160013" y="2491740"/>
                  </a:lnTo>
                  <a:lnTo>
                    <a:pt x="2169871" y="2484120"/>
                  </a:lnTo>
                  <a:lnTo>
                    <a:pt x="2178774" y="2477770"/>
                  </a:lnTo>
                  <a:lnTo>
                    <a:pt x="2193402" y="2467610"/>
                  </a:lnTo>
                  <a:lnTo>
                    <a:pt x="2199444" y="2463800"/>
                  </a:lnTo>
                  <a:close/>
                  <a:moveTo>
                    <a:pt x="417513" y="2463800"/>
                  </a:moveTo>
                  <a:lnTo>
                    <a:pt x="545027" y="2463800"/>
                  </a:lnTo>
                  <a:lnTo>
                    <a:pt x="551069" y="2467610"/>
                  </a:lnTo>
                  <a:lnTo>
                    <a:pt x="565696" y="2477770"/>
                  </a:lnTo>
                  <a:lnTo>
                    <a:pt x="574918" y="2484120"/>
                  </a:lnTo>
                  <a:lnTo>
                    <a:pt x="584775" y="2491740"/>
                  </a:lnTo>
                  <a:lnTo>
                    <a:pt x="594315" y="2499678"/>
                  </a:lnTo>
                  <a:lnTo>
                    <a:pt x="603537" y="2507933"/>
                  </a:lnTo>
                  <a:lnTo>
                    <a:pt x="607671" y="2512060"/>
                  </a:lnTo>
                  <a:lnTo>
                    <a:pt x="611805" y="2516505"/>
                  </a:lnTo>
                  <a:lnTo>
                    <a:pt x="614984" y="2520633"/>
                  </a:lnTo>
                  <a:lnTo>
                    <a:pt x="618164" y="2524443"/>
                  </a:lnTo>
                  <a:lnTo>
                    <a:pt x="620390" y="2528570"/>
                  </a:lnTo>
                  <a:lnTo>
                    <a:pt x="622298" y="2532380"/>
                  </a:lnTo>
                  <a:lnTo>
                    <a:pt x="623570" y="2535873"/>
                  </a:lnTo>
                  <a:lnTo>
                    <a:pt x="623888" y="2539366"/>
                  </a:lnTo>
                  <a:lnTo>
                    <a:pt x="622934" y="2542858"/>
                  </a:lnTo>
                  <a:lnTo>
                    <a:pt x="622616" y="2544446"/>
                  </a:lnTo>
                  <a:lnTo>
                    <a:pt x="621980" y="2545716"/>
                  </a:lnTo>
                  <a:lnTo>
                    <a:pt x="620708" y="2547303"/>
                  </a:lnTo>
                  <a:lnTo>
                    <a:pt x="619436" y="2548891"/>
                  </a:lnTo>
                  <a:lnTo>
                    <a:pt x="615938" y="2551113"/>
                  </a:lnTo>
                  <a:lnTo>
                    <a:pt x="611487" y="2553336"/>
                  </a:lnTo>
                  <a:lnTo>
                    <a:pt x="605763" y="2554923"/>
                  </a:lnTo>
                  <a:lnTo>
                    <a:pt x="599085" y="2556193"/>
                  </a:lnTo>
                  <a:lnTo>
                    <a:pt x="590817" y="2557146"/>
                  </a:lnTo>
                  <a:lnTo>
                    <a:pt x="580642" y="2557463"/>
                  </a:lnTo>
                  <a:lnTo>
                    <a:pt x="570784" y="2557463"/>
                  </a:lnTo>
                  <a:lnTo>
                    <a:pt x="561244" y="2557146"/>
                  </a:lnTo>
                  <a:lnTo>
                    <a:pt x="552659" y="2555876"/>
                  </a:lnTo>
                  <a:lnTo>
                    <a:pt x="544073" y="2554606"/>
                  </a:lnTo>
                  <a:lnTo>
                    <a:pt x="536123" y="2552066"/>
                  </a:lnTo>
                  <a:lnTo>
                    <a:pt x="528173" y="2549843"/>
                  </a:lnTo>
                  <a:lnTo>
                    <a:pt x="520542" y="2547303"/>
                  </a:lnTo>
                  <a:lnTo>
                    <a:pt x="513546" y="2543811"/>
                  </a:lnTo>
                  <a:lnTo>
                    <a:pt x="506232" y="2540636"/>
                  </a:lnTo>
                  <a:lnTo>
                    <a:pt x="499554" y="2537143"/>
                  </a:lnTo>
                  <a:lnTo>
                    <a:pt x="493195" y="2533333"/>
                  </a:lnTo>
                  <a:lnTo>
                    <a:pt x="480475" y="2525078"/>
                  </a:lnTo>
                  <a:lnTo>
                    <a:pt x="468391" y="2516188"/>
                  </a:lnTo>
                  <a:lnTo>
                    <a:pt x="462668" y="2512695"/>
                  </a:lnTo>
                  <a:lnTo>
                    <a:pt x="460760" y="2511425"/>
                  </a:lnTo>
                  <a:lnTo>
                    <a:pt x="458852" y="2511108"/>
                  </a:lnTo>
                  <a:lnTo>
                    <a:pt x="457580" y="2510790"/>
                  </a:lnTo>
                  <a:lnTo>
                    <a:pt x="456626" y="2511108"/>
                  </a:lnTo>
                  <a:lnTo>
                    <a:pt x="455990" y="2511425"/>
                  </a:lnTo>
                  <a:lnTo>
                    <a:pt x="455036" y="2512060"/>
                  </a:lnTo>
                  <a:lnTo>
                    <a:pt x="454400" y="2513965"/>
                  </a:lnTo>
                  <a:lnTo>
                    <a:pt x="453446" y="2515235"/>
                  </a:lnTo>
                  <a:lnTo>
                    <a:pt x="452492" y="2516823"/>
                  </a:lnTo>
                  <a:lnTo>
                    <a:pt x="452174" y="2517140"/>
                  </a:lnTo>
                  <a:lnTo>
                    <a:pt x="450902" y="2517140"/>
                  </a:lnTo>
                  <a:lnTo>
                    <a:pt x="436274" y="2516505"/>
                  </a:lnTo>
                  <a:lnTo>
                    <a:pt x="428325" y="2515870"/>
                  </a:lnTo>
                  <a:lnTo>
                    <a:pt x="425463" y="2515235"/>
                  </a:lnTo>
                  <a:lnTo>
                    <a:pt x="423555" y="2514283"/>
                  </a:lnTo>
                  <a:lnTo>
                    <a:pt x="420693" y="2502218"/>
                  </a:lnTo>
                  <a:lnTo>
                    <a:pt x="419421" y="2492058"/>
                  </a:lnTo>
                  <a:lnTo>
                    <a:pt x="418149" y="2483803"/>
                  </a:lnTo>
                  <a:lnTo>
                    <a:pt x="418149" y="2477770"/>
                  </a:lnTo>
                  <a:lnTo>
                    <a:pt x="418467" y="2473325"/>
                  </a:lnTo>
                  <a:lnTo>
                    <a:pt x="418785" y="2470150"/>
                  </a:lnTo>
                  <a:lnTo>
                    <a:pt x="419421" y="2467928"/>
                  </a:lnTo>
                  <a:lnTo>
                    <a:pt x="417513" y="2463800"/>
                  </a:lnTo>
                  <a:close/>
                  <a:moveTo>
                    <a:pt x="2051490" y="2346325"/>
                  </a:moveTo>
                  <a:lnTo>
                    <a:pt x="2152651" y="2346325"/>
                  </a:lnTo>
                  <a:lnTo>
                    <a:pt x="2151061" y="2349527"/>
                  </a:lnTo>
                  <a:lnTo>
                    <a:pt x="2151697" y="2351449"/>
                  </a:lnTo>
                  <a:lnTo>
                    <a:pt x="2152015" y="2353690"/>
                  </a:lnTo>
                  <a:lnTo>
                    <a:pt x="2152333" y="2357533"/>
                  </a:lnTo>
                  <a:lnTo>
                    <a:pt x="2152015" y="2362336"/>
                  </a:lnTo>
                  <a:lnTo>
                    <a:pt x="2151697" y="2368741"/>
                  </a:lnTo>
                  <a:lnTo>
                    <a:pt x="2150106" y="2376747"/>
                  </a:lnTo>
                  <a:lnTo>
                    <a:pt x="2148198" y="2386674"/>
                  </a:lnTo>
                  <a:lnTo>
                    <a:pt x="2146289" y="2387314"/>
                  </a:lnTo>
                  <a:lnTo>
                    <a:pt x="2144062" y="2387634"/>
                  </a:lnTo>
                  <a:lnTo>
                    <a:pt x="2137700" y="2388595"/>
                  </a:lnTo>
                  <a:lnTo>
                    <a:pt x="2125929" y="2388915"/>
                  </a:lnTo>
                  <a:lnTo>
                    <a:pt x="2125611" y="2388915"/>
                  </a:lnTo>
                  <a:lnTo>
                    <a:pt x="2124975" y="2388595"/>
                  </a:lnTo>
                  <a:lnTo>
                    <a:pt x="2124021" y="2387314"/>
                  </a:lnTo>
                  <a:lnTo>
                    <a:pt x="2123702" y="2386354"/>
                  </a:lnTo>
                  <a:lnTo>
                    <a:pt x="2123066" y="2384752"/>
                  </a:lnTo>
                  <a:lnTo>
                    <a:pt x="2122112" y="2384432"/>
                  </a:lnTo>
                  <a:lnTo>
                    <a:pt x="2121794" y="2383792"/>
                  </a:lnTo>
                  <a:lnTo>
                    <a:pt x="2120521" y="2383792"/>
                  </a:lnTo>
                  <a:lnTo>
                    <a:pt x="2119885" y="2383792"/>
                  </a:lnTo>
                  <a:lnTo>
                    <a:pt x="2117022" y="2385073"/>
                  </a:lnTo>
                  <a:lnTo>
                    <a:pt x="2112250" y="2387955"/>
                  </a:lnTo>
                  <a:lnTo>
                    <a:pt x="2103025" y="2395000"/>
                  </a:lnTo>
                  <a:lnTo>
                    <a:pt x="2092845" y="2401724"/>
                  </a:lnTo>
                  <a:lnTo>
                    <a:pt x="2087437" y="2404927"/>
                  </a:lnTo>
                  <a:lnTo>
                    <a:pt x="2082347" y="2407489"/>
                  </a:lnTo>
                  <a:lnTo>
                    <a:pt x="2076621" y="2410371"/>
                  </a:lnTo>
                  <a:lnTo>
                    <a:pt x="2070895" y="2412612"/>
                  </a:lnTo>
                  <a:lnTo>
                    <a:pt x="2064850" y="2415174"/>
                  </a:lnTo>
                  <a:lnTo>
                    <a:pt x="2058806" y="2416775"/>
                  </a:lnTo>
                  <a:lnTo>
                    <a:pt x="2052444" y="2418376"/>
                  </a:lnTo>
                  <a:lnTo>
                    <a:pt x="2045763" y="2419657"/>
                  </a:lnTo>
                  <a:lnTo>
                    <a:pt x="2038447" y="2420618"/>
                  </a:lnTo>
                  <a:lnTo>
                    <a:pt x="2031448" y="2420938"/>
                  </a:lnTo>
                  <a:lnTo>
                    <a:pt x="2023495" y="2420938"/>
                  </a:lnTo>
                  <a:lnTo>
                    <a:pt x="2015542" y="2420618"/>
                  </a:lnTo>
                  <a:lnTo>
                    <a:pt x="2008862" y="2419977"/>
                  </a:lnTo>
                  <a:lnTo>
                    <a:pt x="2003454" y="2418697"/>
                  </a:lnTo>
                  <a:lnTo>
                    <a:pt x="1999000" y="2417736"/>
                  </a:lnTo>
                  <a:lnTo>
                    <a:pt x="1995501" y="2415814"/>
                  </a:lnTo>
                  <a:lnTo>
                    <a:pt x="1992638" y="2413893"/>
                  </a:lnTo>
                  <a:lnTo>
                    <a:pt x="1990729" y="2411652"/>
                  </a:lnTo>
                  <a:lnTo>
                    <a:pt x="1989456" y="2409410"/>
                  </a:lnTo>
                  <a:lnTo>
                    <a:pt x="1989138" y="2406528"/>
                  </a:lnTo>
                  <a:lnTo>
                    <a:pt x="1989456" y="2403966"/>
                  </a:lnTo>
                  <a:lnTo>
                    <a:pt x="1990411" y="2401084"/>
                  </a:lnTo>
                  <a:lnTo>
                    <a:pt x="1991683" y="2397882"/>
                  </a:lnTo>
                  <a:lnTo>
                    <a:pt x="1993592" y="2394679"/>
                  </a:lnTo>
                  <a:lnTo>
                    <a:pt x="1996137" y="2391477"/>
                  </a:lnTo>
                  <a:lnTo>
                    <a:pt x="1999000" y="2387955"/>
                  </a:lnTo>
                  <a:lnTo>
                    <a:pt x="2005362" y="2381230"/>
                  </a:lnTo>
                  <a:lnTo>
                    <a:pt x="2012679" y="2374825"/>
                  </a:lnTo>
                  <a:lnTo>
                    <a:pt x="2019996" y="2368421"/>
                  </a:lnTo>
                  <a:lnTo>
                    <a:pt x="2027949" y="2362336"/>
                  </a:lnTo>
                  <a:lnTo>
                    <a:pt x="2035265" y="2356893"/>
                  </a:lnTo>
                  <a:lnTo>
                    <a:pt x="2046718" y="2349527"/>
                  </a:lnTo>
                  <a:lnTo>
                    <a:pt x="2051490" y="2346325"/>
                  </a:lnTo>
                  <a:close/>
                  <a:moveTo>
                    <a:pt x="592138" y="2346325"/>
                  </a:moveTo>
                  <a:lnTo>
                    <a:pt x="693618" y="2346325"/>
                  </a:lnTo>
                  <a:lnTo>
                    <a:pt x="698072" y="2349527"/>
                  </a:lnTo>
                  <a:lnTo>
                    <a:pt x="709842" y="2356893"/>
                  </a:lnTo>
                  <a:lnTo>
                    <a:pt x="716841" y="2362336"/>
                  </a:lnTo>
                  <a:lnTo>
                    <a:pt x="724794" y="2368421"/>
                  </a:lnTo>
                  <a:lnTo>
                    <a:pt x="732428" y="2374825"/>
                  </a:lnTo>
                  <a:lnTo>
                    <a:pt x="739427" y="2381230"/>
                  </a:lnTo>
                  <a:lnTo>
                    <a:pt x="746108" y="2387955"/>
                  </a:lnTo>
                  <a:lnTo>
                    <a:pt x="748971" y="2391477"/>
                  </a:lnTo>
                  <a:lnTo>
                    <a:pt x="751197" y="2394679"/>
                  </a:lnTo>
                  <a:lnTo>
                    <a:pt x="753106" y="2397882"/>
                  </a:lnTo>
                  <a:lnTo>
                    <a:pt x="754697" y="2401084"/>
                  </a:lnTo>
                  <a:lnTo>
                    <a:pt x="755333" y="2403966"/>
                  </a:lnTo>
                  <a:lnTo>
                    <a:pt x="755651" y="2406528"/>
                  </a:lnTo>
                  <a:lnTo>
                    <a:pt x="755333" y="2409410"/>
                  </a:lnTo>
                  <a:lnTo>
                    <a:pt x="754379" y="2411652"/>
                  </a:lnTo>
                  <a:lnTo>
                    <a:pt x="752470" y="2413893"/>
                  </a:lnTo>
                  <a:lnTo>
                    <a:pt x="749607" y="2415814"/>
                  </a:lnTo>
                  <a:lnTo>
                    <a:pt x="746108" y="2417736"/>
                  </a:lnTo>
                  <a:lnTo>
                    <a:pt x="741336" y="2418697"/>
                  </a:lnTo>
                  <a:lnTo>
                    <a:pt x="736246" y="2419977"/>
                  </a:lnTo>
                  <a:lnTo>
                    <a:pt x="729565" y="2420618"/>
                  </a:lnTo>
                  <a:lnTo>
                    <a:pt x="721612" y="2420938"/>
                  </a:lnTo>
                  <a:lnTo>
                    <a:pt x="713659" y="2420938"/>
                  </a:lnTo>
                  <a:lnTo>
                    <a:pt x="706343" y="2420618"/>
                  </a:lnTo>
                  <a:lnTo>
                    <a:pt x="699344" y="2419657"/>
                  </a:lnTo>
                  <a:lnTo>
                    <a:pt x="692346" y="2418376"/>
                  </a:lnTo>
                  <a:lnTo>
                    <a:pt x="685983" y="2416775"/>
                  </a:lnTo>
                  <a:lnTo>
                    <a:pt x="679939" y="2415174"/>
                  </a:lnTo>
                  <a:lnTo>
                    <a:pt x="673895" y="2412612"/>
                  </a:lnTo>
                  <a:lnTo>
                    <a:pt x="668487" y="2410371"/>
                  </a:lnTo>
                  <a:lnTo>
                    <a:pt x="662760" y="2407489"/>
                  </a:lnTo>
                  <a:lnTo>
                    <a:pt x="657352" y="2404927"/>
                  </a:lnTo>
                  <a:lnTo>
                    <a:pt x="652263" y="2401724"/>
                  </a:lnTo>
                  <a:lnTo>
                    <a:pt x="642083" y="2395000"/>
                  </a:lnTo>
                  <a:lnTo>
                    <a:pt x="632539" y="2387955"/>
                  </a:lnTo>
                  <a:lnTo>
                    <a:pt x="628086" y="2385073"/>
                  </a:lnTo>
                  <a:lnTo>
                    <a:pt x="624904" y="2383792"/>
                  </a:lnTo>
                  <a:lnTo>
                    <a:pt x="624268" y="2383792"/>
                  </a:lnTo>
                  <a:lnTo>
                    <a:pt x="623314" y="2383792"/>
                  </a:lnTo>
                  <a:lnTo>
                    <a:pt x="622678" y="2384432"/>
                  </a:lnTo>
                  <a:lnTo>
                    <a:pt x="622041" y="2384752"/>
                  </a:lnTo>
                  <a:lnTo>
                    <a:pt x="621405" y="2386354"/>
                  </a:lnTo>
                  <a:lnTo>
                    <a:pt x="620769" y="2387314"/>
                  </a:lnTo>
                  <a:lnTo>
                    <a:pt x="620133" y="2388595"/>
                  </a:lnTo>
                  <a:lnTo>
                    <a:pt x="619496" y="2388915"/>
                  </a:lnTo>
                  <a:lnTo>
                    <a:pt x="619178" y="2388915"/>
                  </a:lnTo>
                  <a:lnTo>
                    <a:pt x="607408" y="2388595"/>
                  </a:lnTo>
                  <a:lnTo>
                    <a:pt x="601045" y="2387634"/>
                  </a:lnTo>
                  <a:lnTo>
                    <a:pt x="598819" y="2387314"/>
                  </a:lnTo>
                  <a:lnTo>
                    <a:pt x="596910" y="2386674"/>
                  </a:lnTo>
                  <a:lnTo>
                    <a:pt x="595001" y="2376747"/>
                  </a:lnTo>
                  <a:lnTo>
                    <a:pt x="593411" y="2368741"/>
                  </a:lnTo>
                  <a:lnTo>
                    <a:pt x="593092" y="2362336"/>
                  </a:lnTo>
                  <a:lnTo>
                    <a:pt x="592774" y="2357533"/>
                  </a:lnTo>
                  <a:lnTo>
                    <a:pt x="593092" y="2353690"/>
                  </a:lnTo>
                  <a:lnTo>
                    <a:pt x="593411" y="2351449"/>
                  </a:lnTo>
                  <a:lnTo>
                    <a:pt x="593729" y="2349527"/>
                  </a:lnTo>
                  <a:lnTo>
                    <a:pt x="592138" y="2346325"/>
                  </a:lnTo>
                  <a:close/>
                  <a:moveTo>
                    <a:pt x="1474788" y="2290762"/>
                  </a:moveTo>
                  <a:lnTo>
                    <a:pt x="1567135" y="2290762"/>
                  </a:lnTo>
                  <a:lnTo>
                    <a:pt x="1571609" y="2293338"/>
                  </a:lnTo>
                  <a:lnTo>
                    <a:pt x="1582473" y="2300422"/>
                  </a:lnTo>
                  <a:lnTo>
                    <a:pt x="1588864" y="2305252"/>
                  </a:lnTo>
                  <a:lnTo>
                    <a:pt x="1595894" y="2310404"/>
                  </a:lnTo>
                  <a:lnTo>
                    <a:pt x="1602924" y="2316522"/>
                  </a:lnTo>
                  <a:lnTo>
                    <a:pt x="1609634" y="2322640"/>
                  </a:lnTo>
                  <a:lnTo>
                    <a:pt x="1615386" y="2328758"/>
                  </a:lnTo>
                  <a:lnTo>
                    <a:pt x="1617942" y="2331978"/>
                  </a:lnTo>
                  <a:lnTo>
                    <a:pt x="1620179" y="2334875"/>
                  </a:lnTo>
                  <a:lnTo>
                    <a:pt x="1621776" y="2337451"/>
                  </a:lnTo>
                  <a:lnTo>
                    <a:pt x="1623374" y="2340671"/>
                  </a:lnTo>
                  <a:lnTo>
                    <a:pt x="1624013" y="2343247"/>
                  </a:lnTo>
                  <a:lnTo>
                    <a:pt x="1624013" y="2345501"/>
                  </a:lnTo>
                  <a:lnTo>
                    <a:pt x="1623694" y="2348399"/>
                  </a:lnTo>
                  <a:lnTo>
                    <a:pt x="1622735" y="2350009"/>
                  </a:lnTo>
                  <a:lnTo>
                    <a:pt x="1620818" y="2352585"/>
                  </a:lnTo>
                  <a:lnTo>
                    <a:pt x="1618581" y="2353873"/>
                  </a:lnTo>
                  <a:lnTo>
                    <a:pt x="1615386" y="2355483"/>
                  </a:lnTo>
                  <a:lnTo>
                    <a:pt x="1611232" y="2357093"/>
                  </a:lnTo>
                  <a:lnTo>
                    <a:pt x="1606119" y="2357737"/>
                  </a:lnTo>
                  <a:lnTo>
                    <a:pt x="1600048" y="2358703"/>
                  </a:lnTo>
                  <a:lnTo>
                    <a:pt x="1593018" y="2359025"/>
                  </a:lnTo>
                  <a:lnTo>
                    <a:pt x="1585668" y="2359025"/>
                  </a:lnTo>
                  <a:lnTo>
                    <a:pt x="1578958" y="2358703"/>
                  </a:lnTo>
                  <a:lnTo>
                    <a:pt x="1572567" y="2357415"/>
                  </a:lnTo>
                  <a:lnTo>
                    <a:pt x="1566496" y="2356127"/>
                  </a:lnTo>
                  <a:lnTo>
                    <a:pt x="1560744" y="2355161"/>
                  </a:lnTo>
                  <a:lnTo>
                    <a:pt x="1554993" y="2353229"/>
                  </a:lnTo>
                  <a:lnTo>
                    <a:pt x="1549560" y="2351297"/>
                  </a:lnTo>
                  <a:lnTo>
                    <a:pt x="1544128" y="2349043"/>
                  </a:lnTo>
                  <a:lnTo>
                    <a:pt x="1539335" y="2346467"/>
                  </a:lnTo>
                  <a:lnTo>
                    <a:pt x="1529749" y="2340993"/>
                  </a:lnTo>
                  <a:lnTo>
                    <a:pt x="1520802" y="2334875"/>
                  </a:lnTo>
                  <a:lnTo>
                    <a:pt x="1511535" y="2328758"/>
                  </a:lnTo>
                  <a:lnTo>
                    <a:pt x="1507701" y="2326182"/>
                  </a:lnTo>
                  <a:lnTo>
                    <a:pt x="1505144" y="2324894"/>
                  </a:lnTo>
                  <a:lnTo>
                    <a:pt x="1503866" y="2324572"/>
                  </a:lnTo>
                  <a:lnTo>
                    <a:pt x="1503227" y="2324894"/>
                  </a:lnTo>
                  <a:lnTo>
                    <a:pt x="1502269" y="2325860"/>
                  </a:lnTo>
                  <a:lnTo>
                    <a:pt x="1501629" y="2326826"/>
                  </a:lnTo>
                  <a:lnTo>
                    <a:pt x="1500990" y="2328114"/>
                  </a:lnTo>
                  <a:lnTo>
                    <a:pt x="1500351" y="2329080"/>
                  </a:lnTo>
                  <a:lnTo>
                    <a:pt x="1499712" y="2329080"/>
                  </a:lnTo>
                  <a:lnTo>
                    <a:pt x="1499073" y="2329080"/>
                  </a:lnTo>
                  <a:lnTo>
                    <a:pt x="1488528" y="2328758"/>
                  </a:lnTo>
                  <a:lnTo>
                    <a:pt x="1482777" y="2328436"/>
                  </a:lnTo>
                  <a:lnTo>
                    <a:pt x="1480540" y="2328114"/>
                  </a:lnTo>
                  <a:lnTo>
                    <a:pt x="1478942" y="2327148"/>
                  </a:lnTo>
                  <a:lnTo>
                    <a:pt x="1477025" y="2318132"/>
                  </a:lnTo>
                  <a:lnTo>
                    <a:pt x="1476066" y="2310726"/>
                  </a:lnTo>
                  <a:lnTo>
                    <a:pt x="1475747" y="2305252"/>
                  </a:lnTo>
                  <a:lnTo>
                    <a:pt x="1475108" y="2300422"/>
                  </a:lnTo>
                  <a:lnTo>
                    <a:pt x="1475747" y="2297202"/>
                  </a:lnTo>
                  <a:lnTo>
                    <a:pt x="1476066" y="2294948"/>
                  </a:lnTo>
                  <a:lnTo>
                    <a:pt x="1476386" y="2293338"/>
                  </a:lnTo>
                  <a:lnTo>
                    <a:pt x="1474788" y="2290762"/>
                  </a:lnTo>
                  <a:close/>
                  <a:moveTo>
                    <a:pt x="1243723" y="2290762"/>
                  </a:moveTo>
                  <a:lnTo>
                    <a:pt x="1335088" y="2290762"/>
                  </a:lnTo>
                  <a:lnTo>
                    <a:pt x="1333507" y="2293338"/>
                  </a:lnTo>
                  <a:lnTo>
                    <a:pt x="1334140" y="2294948"/>
                  </a:lnTo>
                  <a:lnTo>
                    <a:pt x="1334140" y="2297202"/>
                  </a:lnTo>
                  <a:lnTo>
                    <a:pt x="1334456" y="2300422"/>
                  </a:lnTo>
                  <a:lnTo>
                    <a:pt x="1334456" y="2305252"/>
                  </a:lnTo>
                  <a:lnTo>
                    <a:pt x="1333824" y="2310726"/>
                  </a:lnTo>
                  <a:lnTo>
                    <a:pt x="1332559" y="2318132"/>
                  </a:lnTo>
                  <a:lnTo>
                    <a:pt x="1330978" y="2327148"/>
                  </a:lnTo>
                  <a:lnTo>
                    <a:pt x="1329398" y="2328114"/>
                  </a:lnTo>
                  <a:lnTo>
                    <a:pt x="1327185" y="2328436"/>
                  </a:lnTo>
                  <a:lnTo>
                    <a:pt x="1321494" y="2328758"/>
                  </a:lnTo>
                  <a:lnTo>
                    <a:pt x="1311061" y="2329080"/>
                  </a:lnTo>
                  <a:lnTo>
                    <a:pt x="1310113" y="2329080"/>
                  </a:lnTo>
                  <a:lnTo>
                    <a:pt x="1309797" y="2329080"/>
                  </a:lnTo>
                  <a:lnTo>
                    <a:pt x="1309165" y="2328114"/>
                  </a:lnTo>
                  <a:lnTo>
                    <a:pt x="1308848" y="2326826"/>
                  </a:lnTo>
                  <a:lnTo>
                    <a:pt x="1307900" y="2325860"/>
                  </a:lnTo>
                  <a:lnTo>
                    <a:pt x="1306952" y="2324894"/>
                  </a:lnTo>
                  <a:lnTo>
                    <a:pt x="1306003" y="2324572"/>
                  </a:lnTo>
                  <a:lnTo>
                    <a:pt x="1305371" y="2324894"/>
                  </a:lnTo>
                  <a:lnTo>
                    <a:pt x="1302842" y="2326182"/>
                  </a:lnTo>
                  <a:lnTo>
                    <a:pt x="1298732" y="2328758"/>
                  </a:lnTo>
                  <a:lnTo>
                    <a:pt x="1289880" y="2334875"/>
                  </a:lnTo>
                  <a:lnTo>
                    <a:pt x="1281028" y="2340993"/>
                  </a:lnTo>
                  <a:lnTo>
                    <a:pt x="1271228" y="2346467"/>
                  </a:lnTo>
                  <a:lnTo>
                    <a:pt x="1266485" y="2349043"/>
                  </a:lnTo>
                  <a:lnTo>
                    <a:pt x="1261111" y="2351297"/>
                  </a:lnTo>
                  <a:lnTo>
                    <a:pt x="1256053" y="2353229"/>
                  </a:lnTo>
                  <a:lnTo>
                    <a:pt x="1250362" y="2355161"/>
                  </a:lnTo>
                  <a:lnTo>
                    <a:pt x="1244356" y="2356127"/>
                  </a:lnTo>
                  <a:lnTo>
                    <a:pt x="1238349" y="2357415"/>
                  </a:lnTo>
                  <a:lnTo>
                    <a:pt x="1232026" y="2358703"/>
                  </a:lnTo>
                  <a:lnTo>
                    <a:pt x="1225387" y="2359025"/>
                  </a:lnTo>
                  <a:lnTo>
                    <a:pt x="1218116" y="2359025"/>
                  </a:lnTo>
                  <a:lnTo>
                    <a:pt x="1211161" y="2358703"/>
                  </a:lnTo>
                  <a:lnTo>
                    <a:pt x="1205154" y="2357737"/>
                  </a:lnTo>
                  <a:lnTo>
                    <a:pt x="1200096" y="2357093"/>
                  </a:lnTo>
                  <a:lnTo>
                    <a:pt x="1195986" y="2355483"/>
                  </a:lnTo>
                  <a:lnTo>
                    <a:pt x="1193141" y="2353873"/>
                  </a:lnTo>
                  <a:lnTo>
                    <a:pt x="1190295" y="2352585"/>
                  </a:lnTo>
                  <a:lnTo>
                    <a:pt x="1189031" y="2350009"/>
                  </a:lnTo>
                  <a:lnTo>
                    <a:pt x="1187766" y="2348399"/>
                  </a:lnTo>
                  <a:lnTo>
                    <a:pt x="1187450" y="2345501"/>
                  </a:lnTo>
                  <a:lnTo>
                    <a:pt x="1187766" y="2343247"/>
                  </a:lnTo>
                  <a:lnTo>
                    <a:pt x="1188715" y="2340671"/>
                  </a:lnTo>
                  <a:lnTo>
                    <a:pt x="1189663" y="2337451"/>
                  </a:lnTo>
                  <a:lnTo>
                    <a:pt x="1191560" y="2334875"/>
                  </a:lnTo>
                  <a:lnTo>
                    <a:pt x="1193457" y="2331978"/>
                  </a:lnTo>
                  <a:lnTo>
                    <a:pt x="1195986" y="2328758"/>
                  </a:lnTo>
                  <a:lnTo>
                    <a:pt x="1201676" y="2322640"/>
                  </a:lnTo>
                  <a:lnTo>
                    <a:pt x="1208315" y="2316522"/>
                  </a:lnTo>
                  <a:lnTo>
                    <a:pt x="1215271" y="2310404"/>
                  </a:lnTo>
                  <a:lnTo>
                    <a:pt x="1222226" y="2305252"/>
                  </a:lnTo>
                  <a:lnTo>
                    <a:pt x="1228865" y="2300422"/>
                  </a:lnTo>
                  <a:lnTo>
                    <a:pt x="1239613" y="2293338"/>
                  </a:lnTo>
                  <a:lnTo>
                    <a:pt x="1243723" y="2290762"/>
                  </a:lnTo>
                  <a:close/>
                  <a:moveTo>
                    <a:pt x="1481543" y="1798637"/>
                  </a:moveTo>
                  <a:lnTo>
                    <a:pt x="1701801" y="1798637"/>
                  </a:lnTo>
                  <a:lnTo>
                    <a:pt x="1567093" y="2273300"/>
                  </a:lnTo>
                  <a:lnTo>
                    <a:pt x="1465263" y="2273300"/>
                  </a:lnTo>
                  <a:lnTo>
                    <a:pt x="1481543" y="1798637"/>
                  </a:lnTo>
                  <a:close/>
                  <a:moveTo>
                    <a:pt x="1119188" y="1798637"/>
                  </a:moveTo>
                  <a:lnTo>
                    <a:pt x="1336331" y="1798637"/>
                  </a:lnTo>
                  <a:lnTo>
                    <a:pt x="1346201" y="2272028"/>
                  </a:lnTo>
                  <a:lnTo>
                    <a:pt x="1240177" y="2273300"/>
                  </a:lnTo>
                  <a:lnTo>
                    <a:pt x="1119188" y="1798637"/>
                  </a:lnTo>
                  <a:close/>
                  <a:moveTo>
                    <a:pt x="2677270" y="1559805"/>
                  </a:moveTo>
                  <a:lnTo>
                    <a:pt x="2530833" y="1600780"/>
                  </a:lnTo>
                  <a:lnTo>
                    <a:pt x="2674417" y="1589663"/>
                  </a:lnTo>
                  <a:lnTo>
                    <a:pt x="2677270" y="1559805"/>
                  </a:lnTo>
                  <a:close/>
                  <a:moveTo>
                    <a:pt x="64561" y="1559805"/>
                  </a:moveTo>
                  <a:lnTo>
                    <a:pt x="67742" y="1589663"/>
                  </a:lnTo>
                  <a:lnTo>
                    <a:pt x="211812" y="1600780"/>
                  </a:lnTo>
                  <a:lnTo>
                    <a:pt x="64561" y="1559805"/>
                  </a:lnTo>
                  <a:close/>
                  <a:moveTo>
                    <a:pt x="1743293" y="1510232"/>
                  </a:moveTo>
                  <a:lnTo>
                    <a:pt x="1815377" y="1673934"/>
                  </a:lnTo>
                  <a:lnTo>
                    <a:pt x="2196121" y="1673934"/>
                  </a:lnTo>
                  <a:lnTo>
                    <a:pt x="2051635" y="1522922"/>
                  </a:lnTo>
                  <a:lnTo>
                    <a:pt x="1743293" y="1510232"/>
                  </a:lnTo>
                  <a:close/>
                  <a:moveTo>
                    <a:pt x="1093583" y="1510232"/>
                  </a:moveTo>
                  <a:lnTo>
                    <a:pt x="785241" y="1522922"/>
                  </a:lnTo>
                  <a:lnTo>
                    <a:pt x="641072" y="1673934"/>
                  </a:lnTo>
                  <a:lnTo>
                    <a:pt x="1021499" y="1673934"/>
                  </a:lnTo>
                  <a:lnTo>
                    <a:pt x="1093583" y="1510232"/>
                  </a:lnTo>
                  <a:close/>
                  <a:moveTo>
                    <a:pt x="840494" y="1363662"/>
                  </a:moveTo>
                  <a:lnTo>
                    <a:pt x="1955417" y="1363662"/>
                  </a:lnTo>
                  <a:lnTo>
                    <a:pt x="2368551" y="1768475"/>
                  </a:lnTo>
                  <a:lnTo>
                    <a:pt x="398463" y="1768475"/>
                  </a:lnTo>
                  <a:lnTo>
                    <a:pt x="840494" y="1363662"/>
                  </a:lnTo>
                  <a:close/>
                  <a:moveTo>
                    <a:pt x="1125700" y="1131888"/>
                  </a:moveTo>
                  <a:lnTo>
                    <a:pt x="1123793" y="1132523"/>
                  </a:lnTo>
                  <a:lnTo>
                    <a:pt x="1121569" y="1134110"/>
                  </a:lnTo>
                  <a:lnTo>
                    <a:pt x="1118710" y="1136650"/>
                  </a:lnTo>
                  <a:lnTo>
                    <a:pt x="1111084" y="1144270"/>
                  </a:lnTo>
                  <a:lnTo>
                    <a:pt x="1101553" y="1155065"/>
                  </a:lnTo>
                  <a:lnTo>
                    <a:pt x="1077405" y="1184275"/>
                  </a:lnTo>
                  <a:lnTo>
                    <a:pt x="1046268" y="1220153"/>
                  </a:lnTo>
                  <a:lnTo>
                    <a:pt x="1059613" y="1236028"/>
                  </a:lnTo>
                  <a:lnTo>
                    <a:pt x="1064696" y="1242378"/>
                  </a:lnTo>
                  <a:lnTo>
                    <a:pt x="1070098" y="1248093"/>
                  </a:lnTo>
                  <a:lnTo>
                    <a:pt x="1074546" y="1252538"/>
                  </a:lnTo>
                  <a:lnTo>
                    <a:pt x="1078994" y="1256665"/>
                  </a:lnTo>
                  <a:lnTo>
                    <a:pt x="1083124" y="1260158"/>
                  </a:lnTo>
                  <a:lnTo>
                    <a:pt x="1087890" y="1263333"/>
                  </a:lnTo>
                  <a:lnTo>
                    <a:pt x="1092656" y="1266508"/>
                  </a:lnTo>
                  <a:lnTo>
                    <a:pt x="1098375" y="1269365"/>
                  </a:lnTo>
                  <a:lnTo>
                    <a:pt x="1111084" y="1276350"/>
                  </a:lnTo>
                  <a:lnTo>
                    <a:pt x="1127606" y="1284605"/>
                  </a:lnTo>
                  <a:lnTo>
                    <a:pt x="1149529" y="1295400"/>
                  </a:lnTo>
                  <a:lnTo>
                    <a:pt x="1139362" y="1143953"/>
                  </a:lnTo>
                  <a:lnTo>
                    <a:pt x="1136185" y="1141413"/>
                  </a:lnTo>
                  <a:lnTo>
                    <a:pt x="1133325" y="1138238"/>
                  </a:lnTo>
                  <a:lnTo>
                    <a:pt x="1126971" y="1132205"/>
                  </a:lnTo>
                  <a:lnTo>
                    <a:pt x="1126017" y="1131888"/>
                  </a:lnTo>
                  <a:lnTo>
                    <a:pt x="1125700" y="1131888"/>
                  </a:lnTo>
                  <a:close/>
                  <a:moveTo>
                    <a:pt x="505679" y="1004887"/>
                  </a:moveTo>
                  <a:lnTo>
                    <a:pt x="511721" y="1004887"/>
                  </a:lnTo>
                  <a:lnTo>
                    <a:pt x="517446" y="1005205"/>
                  </a:lnTo>
                  <a:lnTo>
                    <a:pt x="522535" y="1006158"/>
                  </a:lnTo>
                  <a:lnTo>
                    <a:pt x="528259" y="1007746"/>
                  </a:lnTo>
                  <a:lnTo>
                    <a:pt x="533348" y="1009969"/>
                  </a:lnTo>
                  <a:lnTo>
                    <a:pt x="538436" y="1012828"/>
                  </a:lnTo>
                  <a:lnTo>
                    <a:pt x="543207" y="1015687"/>
                  </a:lnTo>
                  <a:lnTo>
                    <a:pt x="548296" y="1019498"/>
                  </a:lnTo>
                  <a:lnTo>
                    <a:pt x="552748" y="1023310"/>
                  </a:lnTo>
                  <a:lnTo>
                    <a:pt x="557201" y="1028075"/>
                  </a:lnTo>
                  <a:lnTo>
                    <a:pt x="561335" y="1033157"/>
                  </a:lnTo>
                  <a:lnTo>
                    <a:pt x="566106" y="1038239"/>
                  </a:lnTo>
                  <a:lnTo>
                    <a:pt x="570240" y="1044274"/>
                  </a:lnTo>
                  <a:lnTo>
                    <a:pt x="573738" y="1050309"/>
                  </a:lnTo>
                  <a:lnTo>
                    <a:pt x="577555" y="1056980"/>
                  </a:lnTo>
                  <a:lnTo>
                    <a:pt x="581371" y="1063968"/>
                  </a:lnTo>
                  <a:lnTo>
                    <a:pt x="585188" y="1071274"/>
                  </a:lnTo>
                  <a:lnTo>
                    <a:pt x="588686" y="1078897"/>
                  </a:lnTo>
                  <a:lnTo>
                    <a:pt x="591867" y="1086838"/>
                  </a:lnTo>
                  <a:lnTo>
                    <a:pt x="598227" y="1103673"/>
                  </a:lnTo>
                  <a:lnTo>
                    <a:pt x="603952" y="1121461"/>
                  </a:lnTo>
                  <a:lnTo>
                    <a:pt x="609677" y="1140202"/>
                  </a:lnTo>
                  <a:lnTo>
                    <a:pt x="614447" y="1159260"/>
                  </a:lnTo>
                  <a:lnTo>
                    <a:pt x="619218" y="1179589"/>
                  </a:lnTo>
                  <a:lnTo>
                    <a:pt x="623670" y="1200553"/>
                  </a:lnTo>
                  <a:lnTo>
                    <a:pt x="627487" y="1221518"/>
                  </a:lnTo>
                  <a:lnTo>
                    <a:pt x="630667" y="1242799"/>
                  </a:lnTo>
                  <a:lnTo>
                    <a:pt x="634165" y="1264399"/>
                  </a:lnTo>
                  <a:lnTo>
                    <a:pt x="636710" y="1285681"/>
                  </a:lnTo>
                  <a:lnTo>
                    <a:pt x="639254" y="1306963"/>
                  </a:lnTo>
                  <a:lnTo>
                    <a:pt x="641798" y="1327927"/>
                  </a:lnTo>
                  <a:lnTo>
                    <a:pt x="643389" y="1348574"/>
                  </a:lnTo>
                  <a:lnTo>
                    <a:pt x="644979" y="1368903"/>
                  </a:lnTo>
                  <a:lnTo>
                    <a:pt x="647841" y="1407337"/>
                  </a:lnTo>
                  <a:lnTo>
                    <a:pt x="649431" y="1441960"/>
                  </a:lnTo>
                  <a:lnTo>
                    <a:pt x="650703" y="1471501"/>
                  </a:lnTo>
                  <a:lnTo>
                    <a:pt x="651021" y="1495641"/>
                  </a:lnTo>
                  <a:lnTo>
                    <a:pt x="645933" y="1500088"/>
                  </a:lnTo>
                  <a:lnTo>
                    <a:pt x="640526" y="1461971"/>
                  </a:lnTo>
                  <a:lnTo>
                    <a:pt x="635120" y="1423219"/>
                  </a:lnTo>
                  <a:lnTo>
                    <a:pt x="629713" y="1515335"/>
                  </a:lnTo>
                  <a:lnTo>
                    <a:pt x="623988" y="1520417"/>
                  </a:lnTo>
                  <a:lnTo>
                    <a:pt x="225488" y="1414008"/>
                  </a:lnTo>
                  <a:lnTo>
                    <a:pt x="154884" y="1399079"/>
                  </a:lnTo>
                  <a:lnTo>
                    <a:pt x="603316" y="1539476"/>
                  </a:lnTo>
                  <a:lnTo>
                    <a:pt x="319945" y="1798670"/>
                  </a:lnTo>
                  <a:lnTo>
                    <a:pt x="585824" y="1798670"/>
                  </a:lnTo>
                  <a:lnTo>
                    <a:pt x="752475" y="1798670"/>
                  </a:lnTo>
                  <a:lnTo>
                    <a:pt x="687596" y="2326906"/>
                  </a:lnTo>
                  <a:lnTo>
                    <a:pt x="595365" y="2326906"/>
                  </a:lnTo>
                  <a:lnTo>
                    <a:pt x="586778" y="1847904"/>
                  </a:lnTo>
                  <a:lnTo>
                    <a:pt x="581371" y="1857433"/>
                  </a:lnTo>
                  <a:lnTo>
                    <a:pt x="578509" y="1862516"/>
                  </a:lnTo>
                  <a:lnTo>
                    <a:pt x="575329" y="1866963"/>
                  </a:lnTo>
                  <a:lnTo>
                    <a:pt x="531758" y="2443162"/>
                  </a:lnTo>
                  <a:lnTo>
                    <a:pt x="415356" y="2443162"/>
                  </a:lnTo>
                  <a:lnTo>
                    <a:pt x="356837" y="1985125"/>
                  </a:lnTo>
                  <a:lnTo>
                    <a:pt x="349840" y="1985760"/>
                  </a:lnTo>
                  <a:lnTo>
                    <a:pt x="346024" y="1986078"/>
                  </a:lnTo>
                  <a:lnTo>
                    <a:pt x="342207" y="1986078"/>
                  </a:lnTo>
                  <a:lnTo>
                    <a:pt x="337437" y="1985760"/>
                  </a:lnTo>
                  <a:lnTo>
                    <a:pt x="332348" y="1985443"/>
                  </a:lnTo>
                  <a:lnTo>
                    <a:pt x="145661" y="1959078"/>
                  </a:lnTo>
                  <a:lnTo>
                    <a:pt x="141208" y="1957490"/>
                  </a:lnTo>
                  <a:lnTo>
                    <a:pt x="137074" y="1955267"/>
                  </a:lnTo>
                  <a:lnTo>
                    <a:pt x="133257" y="1952726"/>
                  </a:lnTo>
                  <a:lnTo>
                    <a:pt x="129441" y="1949867"/>
                  </a:lnTo>
                  <a:lnTo>
                    <a:pt x="125624" y="1946055"/>
                  </a:lnTo>
                  <a:lnTo>
                    <a:pt x="122126" y="1941926"/>
                  </a:lnTo>
                  <a:lnTo>
                    <a:pt x="119264" y="1937479"/>
                  </a:lnTo>
                  <a:lnTo>
                    <a:pt x="116401" y="1932397"/>
                  </a:lnTo>
                  <a:lnTo>
                    <a:pt x="113539" y="1927632"/>
                  </a:lnTo>
                  <a:lnTo>
                    <a:pt x="110995" y="1921914"/>
                  </a:lnTo>
                  <a:lnTo>
                    <a:pt x="108768" y="1916197"/>
                  </a:lnTo>
                  <a:lnTo>
                    <a:pt x="106542" y="1910162"/>
                  </a:lnTo>
                  <a:lnTo>
                    <a:pt x="102408" y="1897774"/>
                  </a:lnTo>
                  <a:lnTo>
                    <a:pt x="98909" y="1885068"/>
                  </a:lnTo>
                  <a:lnTo>
                    <a:pt x="96365" y="1872363"/>
                  </a:lnTo>
                  <a:lnTo>
                    <a:pt x="93503" y="1859339"/>
                  </a:lnTo>
                  <a:lnTo>
                    <a:pt x="90004" y="1836152"/>
                  </a:lnTo>
                  <a:lnTo>
                    <a:pt x="86824" y="1817728"/>
                  </a:lnTo>
                  <a:lnTo>
                    <a:pt x="85234" y="1811058"/>
                  </a:lnTo>
                  <a:lnTo>
                    <a:pt x="84280" y="1806293"/>
                  </a:lnTo>
                  <a:lnTo>
                    <a:pt x="83962" y="1800894"/>
                  </a:lnTo>
                  <a:lnTo>
                    <a:pt x="76965" y="1730695"/>
                  </a:lnTo>
                  <a:lnTo>
                    <a:pt x="69968" y="1653826"/>
                  </a:lnTo>
                  <a:lnTo>
                    <a:pt x="62017" y="1556628"/>
                  </a:lnTo>
                  <a:lnTo>
                    <a:pt x="52158" y="1552499"/>
                  </a:lnTo>
                  <a:lnTo>
                    <a:pt x="43571" y="1548687"/>
                  </a:lnTo>
                  <a:lnTo>
                    <a:pt x="35938" y="1545511"/>
                  </a:lnTo>
                  <a:lnTo>
                    <a:pt x="29895" y="1542017"/>
                  </a:lnTo>
                  <a:lnTo>
                    <a:pt x="25443" y="1538523"/>
                  </a:lnTo>
                  <a:lnTo>
                    <a:pt x="23535" y="1536617"/>
                  </a:lnTo>
                  <a:lnTo>
                    <a:pt x="21944" y="1535346"/>
                  </a:lnTo>
                  <a:lnTo>
                    <a:pt x="20990" y="1533758"/>
                  </a:lnTo>
                  <a:lnTo>
                    <a:pt x="20354" y="1532170"/>
                  </a:lnTo>
                  <a:lnTo>
                    <a:pt x="19718" y="1530582"/>
                  </a:lnTo>
                  <a:lnTo>
                    <a:pt x="20354" y="1529311"/>
                  </a:lnTo>
                  <a:lnTo>
                    <a:pt x="17492" y="1522641"/>
                  </a:lnTo>
                  <a:lnTo>
                    <a:pt x="15266" y="1515017"/>
                  </a:lnTo>
                  <a:lnTo>
                    <a:pt x="12721" y="1504853"/>
                  </a:lnTo>
                  <a:lnTo>
                    <a:pt x="10495" y="1493100"/>
                  </a:lnTo>
                  <a:lnTo>
                    <a:pt x="8269" y="1479759"/>
                  </a:lnTo>
                  <a:lnTo>
                    <a:pt x="6043" y="1465148"/>
                  </a:lnTo>
                  <a:lnTo>
                    <a:pt x="4134" y="1449583"/>
                  </a:lnTo>
                  <a:lnTo>
                    <a:pt x="2544" y="1432431"/>
                  </a:lnTo>
                  <a:lnTo>
                    <a:pt x="954" y="1414325"/>
                  </a:lnTo>
                  <a:lnTo>
                    <a:pt x="318" y="1395267"/>
                  </a:lnTo>
                  <a:lnTo>
                    <a:pt x="0" y="1375256"/>
                  </a:lnTo>
                  <a:lnTo>
                    <a:pt x="318" y="1354926"/>
                  </a:lnTo>
                  <a:lnTo>
                    <a:pt x="954" y="1333962"/>
                  </a:lnTo>
                  <a:lnTo>
                    <a:pt x="2544" y="1312363"/>
                  </a:lnTo>
                  <a:lnTo>
                    <a:pt x="4452" y="1290763"/>
                  </a:lnTo>
                  <a:lnTo>
                    <a:pt x="7315" y="1268846"/>
                  </a:lnTo>
                  <a:lnTo>
                    <a:pt x="11131" y="1246929"/>
                  </a:lnTo>
                  <a:lnTo>
                    <a:pt x="13357" y="1236447"/>
                  </a:lnTo>
                  <a:lnTo>
                    <a:pt x="15584" y="1225647"/>
                  </a:lnTo>
                  <a:lnTo>
                    <a:pt x="18446" y="1214847"/>
                  </a:lnTo>
                  <a:lnTo>
                    <a:pt x="21308" y="1204047"/>
                  </a:lnTo>
                  <a:lnTo>
                    <a:pt x="24489" y="1193248"/>
                  </a:lnTo>
                  <a:lnTo>
                    <a:pt x="27669" y="1183083"/>
                  </a:lnTo>
                  <a:lnTo>
                    <a:pt x="31486" y="1172601"/>
                  </a:lnTo>
                  <a:lnTo>
                    <a:pt x="35302" y="1162436"/>
                  </a:lnTo>
                  <a:lnTo>
                    <a:pt x="39436" y="1152272"/>
                  </a:lnTo>
                  <a:lnTo>
                    <a:pt x="43889" y="1142425"/>
                  </a:lnTo>
                  <a:lnTo>
                    <a:pt x="48978" y="1132578"/>
                  </a:lnTo>
                  <a:lnTo>
                    <a:pt x="54066" y="1123367"/>
                  </a:lnTo>
                  <a:lnTo>
                    <a:pt x="59473" y="1113838"/>
                  </a:lnTo>
                  <a:lnTo>
                    <a:pt x="64879" y="1104944"/>
                  </a:lnTo>
                  <a:lnTo>
                    <a:pt x="70922" y="1096050"/>
                  </a:lnTo>
                  <a:lnTo>
                    <a:pt x="77601" y="1087473"/>
                  </a:lnTo>
                  <a:lnTo>
                    <a:pt x="84280" y="1079215"/>
                  </a:lnTo>
                  <a:lnTo>
                    <a:pt x="91276" y="1071274"/>
                  </a:lnTo>
                  <a:lnTo>
                    <a:pt x="98591" y="1063968"/>
                  </a:lnTo>
                  <a:lnTo>
                    <a:pt x="106542" y="1056662"/>
                  </a:lnTo>
                  <a:lnTo>
                    <a:pt x="114811" y="1049674"/>
                  </a:lnTo>
                  <a:lnTo>
                    <a:pt x="123080" y="1043321"/>
                  </a:lnTo>
                  <a:lnTo>
                    <a:pt x="131985" y="1036651"/>
                  </a:lnTo>
                  <a:lnTo>
                    <a:pt x="141526" y="1031251"/>
                  </a:lnTo>
                  <a:lnTo>
                    <a:pt x="150749" y="1025851"/>
                  </a:lnTo>
                  <a:lnTo>
                    <a:pt x="160926" y="1021087"/>
                  </a:lnTo>
                  <a:lnTo>
                    <a:pt x="171740" y="1016322"/>
                  </a:lnTo>
                  <a:lnTo>
                    <a:pt x="182553" y="1012193"/>
                  </a:lnTo>
                  <a:lnTo>
                    <a:pt x="193684" y="1009016"/>
                  </a:lnTo>
                  <a:lnTo>
                    <a:pt x="205452" y="1005522"/>
                  </a:lnTo>
                  <a:lnTo>
                    <a:pt x="209904" y="1005522"/>
                  </a:lnTo>
                  <a:lnTo>
                    <a:pt x="218809" y="1005840"/>
                  </a:lnTo>
                  <a:lnTo>
                    <a:pt x="243298" y="1007428"/>
                  </a:lnTo>
                  <a:lnTo>
                    <a:pt x="280508" y="1009969"/>
                  </a:lnTo>
                  <a:lnTo>
                    <a:pt x="409313" y="1420361"/>
                  </a:lnTo>
                  <a:lnTo>
                    <a:pt x="397228" y="1297751"/>
                  </a:lnTo>
                  <a:lnTo>
                    <a:pt x="390867" y="1077309"/>
                  </a:lnTo>
                  <a:lnTo>
                    <a:pt x="382598" y="1056345"/>
                  </a:lnTo>
                  <a:lnTo>
                    <a:pt x="399136" y="1028392"/>
                  </a:lnTo>
                  <a:lnTo>
                    <a:pt x="436029" y="1028392"/>
                  </a:lnTo>
                  <a:lnTo>
                    <a:pt x="450976" y="1056345"/>
                  </a:lnTo>
                  <a:lnTo>
                    <a:pt x="443979" y="1081438"/>
                  </a:lnTo>
                  <a:lnTo>
                    <a:pt x="489141" y="1401937"/>
                  </a:lnTo>
                  <a:lnTo>
                    <a:pt x="481508" y="1015369"/>
                  </a:lnTo>
                  <a:lnTo>
                    <a:pt x="489459" y="1011875"/>
                  </a:lnTo>
                  <a:lnTo>
                    <a:pt x="495501" y="1009016"/>
                  </a:lnTo>
                  <a:lnTo>
                    <a:pt x="499000" y="1006793"/>
                  </a:lnTo>
                  <a:lnTo>
                    <a:pt x="499636" y="1005840"/>
                  </a:lnTo>
                  <a:lnTo>
                    <a:pt x="499954" y="1005522"/>
                  </a:lnTo>
                  <a:lnTo>
                    <a:pt x="505679" y="1004887"/>
                  </a:lnTo>
                  <a:close/>
                  <a:moveTo>
                    <a:pt x="2233205" y="1004887"/>
                  </a:moveTo>
                  <a:lnTo>
                    <a:pt x="2238276" y="1005205"/>
                  </a:lnTo>
                  <a:lnTo>
                    <a:pt x="2243665" y="1005522"/>
                  </a:lnTo>
                  <a:lnTo>
                    <a:pt x="2243665" y="1005840"/>
                  </a:lnTo>
                  <a:lnTo>
                    <a:pt x="2244299" y="1006793"/>
                  </a:lnTo>
                  <a:lnTo>
                    <a:pt x="2248102" y="1009016"/>
                  </a:lnTo>
                  <a:lnTo>
                    <a:pt x="2253808" y="1011875"/>
                  </a:lnTo>
                  <a:lnTo>
                    <a:pt x="2261732" y="1015369"/>
                  </a:lnTo>
                  <a:lnTo>
                    <a:pt x="2254441" y="1401937"/>
                  </a:lnTo>
                  <a:lnTo>
                    <a:pt x="2299133" y="1081438"/>
                  </a:lnTo>
                  <a:lnTo>
                    <a:pt x="2292160" y="1056345"/>
                  </a:lnTo>
                  <a:lnTo>
                    <a:pt x="2307374" y="1028392"/>
                  </a:lnTo>
                  <a:lnTo>
                    <a:pt x="2344142" y="1028392"/>
                  </a:lnTo>
                  <a:lnTo>
                    <a:pt x="2360307" y="1056345"/>
                  </a:lnTo>
                  <a:lnTo>
                    <a:pt x="2352066" y="1077309"/>
                  </a:lnTo>
                  <a:lnTo>
                    <a:pt x="2346044" y="1297751"/>
                  </a:lnTo>
                  <a:lnTo>
                    <a:pt x="2333682" y="1420361"/>
                  </a:lnTo>
                  <a:lnTo>
                    <a:pt x="2462052" y="1009969"/>
                  </a:lnTo>
                  <a:lnTo>
                    <a:pt x="2499137" y="1007428"/>
                  </a:lnTo>
                  <a:lnTo>
                    <a:pt x="2523860" y="1005840"/>
                  </a:lnTo>
                  <a:lnTo>
                    <a:pt x="2532735" y="1005522"/>
                  </a:lnTo>
                  <a:lnTo>
                    <a:pt x="2536855" y="1005522"/>
                  </a:lnTo>
                  <a:lnTo>
                    <a:pt x="2548266" y="1009016"/>
                  </a:lnTo>
                  <a:lnTo>
                    <a:pt x="2559677" y="1012193"/>
                  </a:lnTo>
                  <a:lnTo>
                    <a:pt x="2570453" y="1016322"/>
                  </a:lnTo>
                  <a:lnTo>
                    <a:pt x="2580913" y="1021087"/>
                  </a:lnTo>
                  <a:lnTo>
                    <a:pt x="2591056" y="1025851"/>
                  </a:lnTo>
                  <a:lnTo>
                    <a:pt x="2600882" y="1031251"/>
                  </a:lnTo>
                  <a:lnTo>
                    <a:pt x="2610391" y="1036651"/>
                  </a:lnTo>
                  <a:lnTo>
                    <a:pt x="2618949" y="1043321"/>
                  </a:lnTo>
                  <a:lnTo>
                    <a:pt x="2627507" y="1049674"/>
                  </a:lnTo>
                  <a:lnTo>
                    <a:pt x="2635431" y="1056662"/>
                  </a:lnTo>
                  <a:lnTo>
                    <a:pt x="2643355" y="1063968"/>
                  </a:lnTo>
                  <a:lnTo>
                    <a:pt x="2650962" y="1071274"/>
                  </a:lnTo>
                  <a:lnTo>
                    <a:pt x="2657618" y="1079215"/>
                  </a:lnTo>
                  <a:lnTo>
                    <a:pt x="2664274" y="1087473"/>
                  </a:lnTo>
                  <a:lnTo>
                    <a:pt x="2670614" y="1096050"/>
                  </a:lnTo>
                  <a:lnTo>
                    <a:pt x="2676636" y="1104944"/>
                  </a:lnTo>
                  <a:lnTo>
                    <a:pt x="2682341" y="1113838"/>
                  </a:lnTo>
                  <a:lnTo>
                    <a:pt x="2688047" y="1123367"/>
                  </a:lnTo>
                  <a:lnTo>
                    <a:pt x="2692801" y="1132578"/>
                  </a:lnTo>
                  <a:lnTo>
                    <a:pt x="2697872" y="1142425"/>
                  </a:lnTo>
                  <a:lnTo>
                    <a:pt x="2702310" y="1152272"/>
                  </a:lnTo>
                  <a:lnTo>
                    <a:pt x="2706430" y="1162436"/>
                  </a:lnTo>
                  <a:lnTo>
                    <a:pt x="2710551" y="1172601"/>
                  </a:lnTo>
                  <a:lnTo>
                    <a:pt x="2714037" y="1183083"/>
                  </a:lnTo>
                  <a:lnTo>
                    <a:pt x="2717207" y="1193248"/>
                  </a:lnTo>
                  <a:lnTo>
                    <a:pt x="2720694" y="1204047"/>
                  </a:lnTo>
                  <a:lnTo>
                    <a:pt x="2723229" y="1214847"/>
                  </a:lnTo>
                  <a:lnTo>
                    <a:pt x="2726082" y="1225647"/>
                  </a:lnTo>
                  <a:lnTo>
                    <a:pt x="2728618" y="1236447"/>
                  </a:lnTo>
                  <a:lnTo>
                    <a:pt x="2730836" y="1246929"/>
                  </a:lnTo>
                  <a:lnTo>
                    <a:pt x="2734640" y="1268846"/>
                  </a:lnTo>
                  <a:lnTo>
                    <a:pt x="2737176" y="1290763"/>
                  </a:lnTo>
                  <a:lnTo>
                    <a:pt x="2739394" y="1312363"/>
                  </a:lnTo>
                  <a:lnTo>
                    <a:pt x="2740979" y="1333962"/>
                  </a:lnTo>
                  <a:lnTo>
                    <a:pt x="2741613" y="1354926"/>
                  </a:lnTo>
                  <a:lnTo>
                    <a:pt x="2741613" y="1375256"/>
                  </a:lnTo>
                  <a:lnTo>
                    <a:pt x="2741296" y="1395267"/>
                  </a:lnTo>
                  <a:lnTo>
                    <a:pt x="2740662" y="1414325"/>
                  </a:lnTo>
                  <a:lnTo>
                    <a:pt x="2739394" y="1432431"/>
                  </a:lnTo>
                  <a:lnTo>
                    <a:pt x="2737493" y="1449583"/>
                  </a:lnTo>
                  <a:lnTo>
                    <a:pt x="2735591" y="1465148"/>
                  </a:lnTo>
                  <a:lnTo>
                    <a:pt x="2733689" y="1479759"/>
                  </a:lnTo>
                  <a:lnTo>
                    <a:pt x="2731470" y="1493100"/>
                  </a:lnTo>
                  <a:lnTo>
                    <a:pt x="2728935" y="1504853"/>
                  </a:lnTo>
                  <a:lnTo>
                    <a:pt x="2726716" y="1515017"/>
                  </a:lnTo>
                  <a:lnTo>
                    <a:pt x="2724180" y="1522641"/>
                  </a:lnTo>
                  <a:lnTo>
                    <a:pt x="2721962" y="1529311"/>
                  </a:lnTo>
                  <a:lnTo>
                    <a:pt x="2721962" y="1530582"/>
                  </a:lnTo>
                  <a:lnTo>
                    <a:pt x="2721328" y="1532170"/>
                  </a:lnTo>
                  <a:lnTo>
                    <a:pt x="2720694" y="1533758"/>
                  </a:lnTo>
                  <a:lnTo>
                    <a:pt x="2719426" y="1535346"/>
                  </a:lnTo>
                  <a:lnTo>
                    <a:pt x="2718158" y="1536617"/>
                  </a:lnTo>
                  <a:lnTo>
                    <a:pt x="2716573" y="1538523"/>
                  </a:lnTo>
                  <a:lnTo>
                    <a:pt x="2711819" y="1542017"/>
                  </a:lnTo>
                  <a:lnTo>
                    <a:pt x="2705796" y="1545511"/>
                  </a:lnTo>
                  <a:lnTo>
                    <a:pt x="2698506" y="1548687"/>
                  </a:lnTo>
                  <a:lnTo>
                    <a:pt x="2689948" y="1552499"/>
                  </a:lnTo>
                  <a:lnTo>
                    <a:pt x="2680122" y="1556628"/>
                  </a:lnTo>
                  <a:lnTo>
                    <a:pt x="2671881" y="1653826"/>
                  </a:lnTo>
                  <a:lnTo>
                    <a:pt x="2664908" y="1730695"/>
                  </a:lnTo>
                  <a:lnTo>
                    <a:pt x="2657935" y="1800894"/>
                  </a:lnTo>
                  <a:lnTo>
                    <a:pt x="2657618" y="1806293"/>
                  </a:lnTo>
                  <a:lnTo>
                    <a:pt x="2656350" y="1811058"/>
                  </a:lnTo>
                  <a:lnTo>
                    <a:pt x="2655399" y="1817728"/>
                  </a:lnTo>
                  <a:lnTo>
                    <a:pt x="2652230" y="1836152"/>
                  </a:lnTo>
                  <a:lnTo>
                    <a:pt x="2648109" y="1859339"/>
                  </a:lnTo>
                  <a:lnTo>
                    <a:pt x="2645890" y="1872363"/>
                  </a:lnTo>
                  <a:lnTo>
                    <a:pt x="2643038" y="1885068"/>
                  </a:lnTo>
                  <a:lnTo>
                    <a:pt x="2639551" y="1897774"/>
                  </a:lnTo>
                  <a:lnTo>
                    <a:pt x="2635431" y="1910162"/>
                  </a:lnTo>
                  <a:lnTo>
                    <a:pt x="2633529" y="1916197"/>
                  </a:lnTo>
                  <a:lnTo>
                    <a:pt x="2630993" y="1921914"/>
                  </a:lnTo>
                  <a:lnTo>
                    <a:pt x="2628458" y="1927632"/>
                  </a:lnTo>
                  <a:lnTo>
                    <a:pt x="2625605" y="1932397"/>
                  </a:lnTo>
                  <a:lnTo>
                    <a:pt x="2622752" y="1937479"/>
                  </a:lnTo>
                  <a:lnTo>
                    <a:pt x="2619583" y="1941926"/>
                  </a:lnTo>
                  <a:lnTo>
                    <a:pt x="2616413" y="1946055"/>
                  </a:lnTo>
                  <a:lnTo>
                    <a:pt x="2612926" y="1949867"/>
                  </a:lnTo>
                  <a:lnTo>
                    <a:pt x="2609123" y="1952726"/>
                  </a:lnTo>
                  <a:lnTo>
                    <a:pt x="2605002" y="1955267"/>
                  </a:lnTo>
                  <a:lnTo>
                    <a:pt x="2600882" y="1957490"/>
                  </a:lnTo>
                  <a:lnTo>
                    <a:pt x="2596444" y="1959078"/>
                  </a:lnTo>
                  <a:lnTo>
                    <a:pt x="2410704" y="1985443"/>
                  </a:lnTo>
                  <a:lnTo>
                    <a:pt x="2405633" y="1985760"/>
                  </a:lnTo>
                  <a:lnTo>
                    <a:pt x="2400561" y="1986078"/>
                  </a:lnTo>
                  <a:lnTo>
                    <a:pt x="2397075" y="1986078"/>
                  </a:lnTo>
                  <a:lnTo>
                    <a:pt x="2393271" y="1985760"/>
                  </a:lnTo>
                  <a:lnTo>
                    <a:pt x="2385981" y="1985125"/>
                  </a:lnTo>
                  <a:lnTo>
                    <a:pt x="2327660" y="2443162"/>
                  </a:lnTo>
                  <a:lnTo>
                    <a:pt x="2211651" y="2443162"/>
                  </a:lnTo>
                  <a:lnTo>
                    <a:pt x="2168545" y="1866963"/>
                  </a:lnTo>
                  <a:lnTo>
                    <a:pt x="2165375" y="1862516"/>
                  </a:lnTo>
                  <a:lnTo>
                    <a:pt x="2162522" y="1857433"/>
                  </a:lnTo>
                  <a:lnTo>
                    <a:pt x="2156817" y="1847904"/>
                  </a:lnTo>
                  <a:lnTo>
                    <a:pt x="2148576" y="2326906"/>
                  </a:lnTo>
                  <a:lnTo>
                    <a:pt x="2063630" y="2320235"/>
                  </a:lnTo>
                  <a:lnTo>
                    <a:pt x="1992313" y="1798670"/>
                  </a:lnTo>
                  <a:lnTo>
                    <a:pt x="2157768" y="1798670"/>
                  </a:lnTo>
                  <a:lnTo>
                    <a:pt x="2443668" y="1798670"/>
                  </a:lnTo>
                  <a:lnTo>
                    <a:pt x="2170129" y="1529946"/>
                  </a:lnTo>
                  <a:lnTo>
                    <a:pt x="2587569" y="1399079"/>
                  </a:lnTo>
                  <a:lnTo>
                    <a:pt x="2517204" y="1414008"/>
                  </a:lnTo>
                  <a:lnTo>
                    <a:pt x="2151746" y="1511841"/>
                  </a:lnTo>
                  <a:lnTo>
                    <a:pt x="2111808" y="1472771"/>
                  </a:lnTo>
                  <a:lnTo>
                    <a:pt x="2108956" y="1423219"/>
                  </a:lnTo>
                  <a:lnTo>
                    <a:pt x="2103250" y="1464513"/>
                  </a:lnTo>
                  <a:lnTo>
                    <a:pt x="2093741" y="1455301"/>
                  </a:lnTo>
                  <a:lnTo>
                    <a:pt x="2095009" y="1426078"/>
                  </a:lnTo>
                  <a:lnTo>
                    <a:pt x="2096911" y="1393361"/>
                  </a:lnTo>
                  <a:lnTo>
                    <a:pt x="2099447" y="1358103"/>
                  </a:lnTo>
                  <a:lnTo>
                    <a:pt x="2103250" y="1320621"/>
                  </a:lnTo>
                  <a:lnTo>
                    <a:pt x="2105152" y="1301563"/>
                  </a:lnTo>
                  <a:lnTo>
                    <a:pt x="2107371" y="1282504"/>
                  </a:lnTo>
                  <a:lnTo>
                    <a:pt x="2109906" y="1262811"/>
                  </a:lnTo>
                  <a:lnTo>
                    <a:pt x="2113076" y="1243752"/>
                  </a:lnTo>
                  <a:lnTo>
                    <a:pt x="2115929" y="1224059"/>
                  </a:lnTo>
                  <a:lnTo>
                    <a:pt x="2119415" y="1205318"/>
                  </a:lnTo>
                  <a:lnTo>
                    <a:pt x="2123219" y="1186577"/>
                  </a:lnTo>
                  <a:lnTo>
                    <a:pt x="2127339" y="1168154"/>
                  </a:lnTo>
                  <a:lnTo>
                    <a:pt x="2131777" y="1150366"/>
                  </a:lnTo>
                  <a:lnTo>
                    <a:pt x="2136214" y="1133214"/>
                  </a:lnTo>
                  <a:lnTo>
                    <a:pt x="2140969" y="1116379"/>
                  </a:lnTo>
                  <a:lnTo>
                    <a:pt x="2146674" y="1100497"/>
                  </a:lnTo>
                  <a:lnTo>
                    <a:pt x="2152379" y="1085568"/>
                  </a:lnTo>
                  <a:lnTo>
                    <a:pt x="2158719" y="1071274"/>
                  </a:lnTo>
                  <a:lnTo>
                    <a:pt x="2165058" y="1058568"/>
                  </a:lnTo>
                  <a:lnTo>
                    <a:pt x="2168545" y="1052533"/>
                  </a:lnTo>
                  <a:lnTo>
                    <a:pt x="2172031" y="1046815"/>
                  </a:lnTo>
                  <a:lnTo>
                    <a:pt x="2175518" y="1041416"/>
                  </a:lnTo>
                  <a:lnTo>
                    <a:pt x="2179321" y="1036333"/>
                  </a:lnTo>
                  <a:lnTo>
                    <a:pt x="2183125" y="1031569"/>
                  </a:lnTo>
                  <a:lnTo>
                    <a:pt x="2187245" y="1027122"/>
                  </a:lnTo>
                  <a:lnTo>
                    <a:pt x="2191366" y="1023310"/>
                  </a:lnTo>
                  <a:lnTo>
                    <a:pt x="2195486" y="1019498"/>
                  </a:lnTo>
                  <a:lnTo>
                    <a:pt x="2199607" y="1016004"/>
                  </a:lnTo>
                  <a:lnTo>
                    <a:pt x="2204044" y="1013146"/>
                  </a:lnTo>
                  <a:lnTo>
                    <a:pt x="2208799" y="1010922"/>
                  </a:lnTo>
                  <a:lnTo>
                    <a:pt x="2213236" y="1008699"/>
                  </a:lnTo>
                  <a:lnTo>
                    <a:pt x="2217991" y="1007111"/>
                  </a:lnTo>
                  <a:lnTo>
                    <a:pt x="2223062" y="1005840"/>
                  </a:lnTo>
                  <a:lnTo>
                    <a:pt x="2227817" y="1005205"/>
                  </a:lnTo>
                  <a:lnTo>
                    <a:pt x="2233205" y="1004887"/>
                  </a:lnTo>
                  <a:close/>
                  <a:moveTo>
                    <a:pt x="1560668" y="914401"/>
                  </a:moveTo>
                  <a:lnTo>
                    <a:pt x="1571788" y="914401"/>
                  </a:lnTo>
                  <a:lnTo>
                    <a:pt x="1582591" y="915671"/>
                  </a:lnTo>
                  <a:lnTo>
                    <a:pt x="1594029" y="917258"/>
                  </a:lnTo>
                  <a:lnTo>
                    <a:pt x="1604514" y="919480"/>
                  </a:lnTo>
                  <a:lnTo>
                    <a:pt x="1615317" y="922021"/>
                  </a:lnTo>
                  <a:lnTo>
                    <a:pt x="1625802" y="925196"/>
                  </a:lnTo>
                  <a:lnTo>
                    <a:pt x="1636287" y="928688"/>
                  </a:lnTo>
                  <a:lnTo>
                    <a:pt x="1646772" y="933133"/>
                  </a:lnTo>
                  <a:lnTo>
                    <a:pt x="1656939" y="937261"/>
                  </a:lnTo>
                  <a:lnTo>
                    <a:pt x="1666788" y="942023"/>
                  </a:lnTo>
                  <a:lnTo>
                    <a:pt x="1676638" y="946786"/>
                  </a:lnTo>
                  <a:lnTo>
                    <a:pt x="1686487" y="952183"/>
                  </a:lnTo>
                  <a:lnTo>
                    <a:pt x="1695384" y="957263"/>
                  </a:lnTo>
                  <a:lnTo>
                    <a:pt x="1704598" y="962978"/>
                  </a:lnTo>
                  <a:lnTo>
                    <a:pt x="1712859" y="968693"/>
                  </a:lnTo>
                  <a:lnTo>
                    <a:pt x="1721120" y="974726"/>
                  </a:lnTo>
                  <a:lnTo>
                    <a:pt x="1729063" y="980441"/>
                  </a:lnTo>
                  <a:lnTo>
                    <a:pt x="1736371" y="986473"/>
                  </a:lnTo>
                  <a:lnTo>
                    <a:pt x="1750033" y="997586"/>
                  </a:lnTo>
                  <a:lnTo>
                    <a:pt x="1762106" y="1008698"/>
                  </a:lnTo>
                  <a:lnTo>
                    <a:pt x="1771956" y="1018858"/>
                  </a:lnTo>
                  <a:lnTo>
                    <a:pt x="1779264" y="1027748"/>
                  </a:lnTo>
                  <a:lnTo>
                    <a:pt x="1782441" y="1031558"/>
                  </a:lnTo>
                  <a:lnTo>
                    <a:pt x="1784665" y="1034733"/>
                  </a:lnTo>
                  <a:lnTo>
                    <a:pt x="1786254" y="1037908"/>
                  </a:lnTo>
                  <a:lnTo>
                    <a:pt x="1787207" y="1040448"/>
                  </a:lnTo>
                  <a:lnTo>
                    <a:pt x="1788160" y="1045845"/>
                  </a:lnTo>
                  <a:lnTo>
                    <a:pt x="1788478" y="1053783"/>
                  </a:lnTo>
                  <a:lnTo>
                    <a:pt x="1789113" y="1076643"/>
                  </a:lnTo>
                  <a:lnTo>
                    <a:pt x="1789113" y="1107440"/>
                  </a:lnTo>
                  <a:lnTo>
                    <a:pt x="1788478" y="1144588"/>
                  </a:lnTo>
                  <a:lnTo>
                    <a:pt x="1787525" y="1187133"/>
                  </a:lnTo>
                  <a:lnTo>
                    <a:pt x="1786254" y="1233488"/>
                  </a:lnTo>
                  <a:lnTo>
                    <a:pt x="1784347" y="1282383"/>
                  </a:lnTo>
                  <a:lnTo>
                    <a:pt x="1782123" y="1331913"/>
                  </a:lnTo>
                  <a:lnTo>
                    <a:pt x="1672507" y="1331913"/>
                  </a:lnTo>
                  <a:lnTo>
                    <a:pt x="1674096" y="1293813"/>
                  </a:lnTo>
                  <a:lnTo>
                    <a:pt x="1674732" y="1258253"/>
                  </a:lnTo>
                  <a:lnTo>
                    <a:pt x="1675685" y="1225550"/>
                  </a:lnTo>
                  <a:lnTo>
                    <a:pt x="1676002" y="1197293"/>
                  </a:lnTo>
                  <a:lnTo>
                    <a:pt x="1675685" y="1174115"/>
                  </a:lnTo>
                  <a:lnTo>
                    <a:pt x="1674732" y="1156970"/>
                  </a:lnTo>
                  <a:lnTo>
                    <a:pt x="1674096" y="1150938"/>
                  </a:lnTo>
                  <a:lnTo>
                    <a:pt x="1673143" y="1147445"/>
                  </a:lnTo>
                  <a:lnTo>
                    <a:pt x="1672825" y="1145858"/>
                  </a:lnTo>
                  <a:lnTo>
                    <a:pt x="1672507" y="1144905"/>
                  </a:lnTo>
                  <a:lnTo>
                    <a:pt x="1672190" y="1144905"/>
                  </a:lnTo>
                  <a:lnTo>
                    <a:pt x="1671237" y="1145540"/>
                  </a:lnTo>
                  <a:lnTo>
                    <a:pt x="1669648" y="1147445"/>
                  </a:lnTo>
                  <a:lnTo>
                    <a:pt x="1668059" y="1149668"/>
                  </a:lnTo>
                  <a:lnTo>
                    <a:pt x="1666471" y="1151890"/>
                  </a:lnTo>
                  <a:lnTo>
                    <a:pt x="1654079" y="1331913"/>
                  </a:lnTo>
                  <a:lnTo>
                    <a:pt x="1602608" y="1331913"/>
                  </a:lnTo>
                  <a:lnTo>
                    <a:pt x="1602290" y="1283335"/>
                  </a:lnTo>
                  <a:lnTo>
                    <a:pt x="1598477" y="1283653"/>
                  </a:lnTo>
                  <a:lnTo>
                    <a:pt x="1586721" y="1284605"/>
                  </a:lnTo>
                  <a:lnTo>
                    <a:pt x="1568293" y="1285240"/>
                  </a:lnTo>
                  <a:lnTo>
                    <a:pt x="1556537" y="1285558"/>
                  </a:lnTo>
                  <a:lnTo>
                    <a:pt x="1543828" y="1285558"/>
                  </a:lnTo>
                  <a:lnTo>
                    <a:pt x="1529213" y="1285240"/>
                  </a:lnTo>
                  <a:lnTo>
                    <a:pt x="1513009" y="1284605"/>
                  </a:lnTo>
                  <a:lnTo>
                    <a:pt x="1496169" y="1283653"/>
                  </a:lnTo>
                  <a:lnTo>
                    <a:pt x="1477741" y="1282383"/>
                  </a:lnTo>
                  <a:lnTo>
                    <a:pt x="1457724" y="1280478"/>
                  </a:lnTo>
                  <a:lnTo>
                    <a:pt x="1437390" y="1277620"/>
                  </a:lnTo>
                  <a:lnTo>
                    <a:pt x="1415467" y="1274763"/>
                  </a:lnTo>
                  <a:lnTo>
                    <a:pt x="1392908" y="1270953"/>
                  </a:lnTo>
                  <a:lnTo>
                    <a:pt x="1381787" y="1268730"/>
                  </a:lnTo>
                  <a:lnTo>
                    <a:pt x="1370349" y="1266508"/>
                  </a:lnTo>
                  <a:lnTo>
                    <a:pt x="1359547" y="1263968"/>
                  </a:lnTo>
                  <a:lnTo>
                    <a:pt x="1348426" y="1261110"/>
                  </a:lnTo>
                  <a:lnTo>
                    <a:pt x="1328092" y="1254760"/>
                  </a:lnTo>
                  <a:lnTo>
                    <a:pt x="1308710" y="1248410"/>
                  </a:lnTo>
                  <a:lnTo>
                    <a:pt x="1290282" y="1241743"/>
                  </a:lnTo>
                  <a:lnTo>
                    <a:pt x="1273443" y="1234440"/>
                  </a:lnTo>
                  <a:lnTo>
                    <a:pt x="1257556" y="1227455"/>
                  </a:lnTo>
                  <a:lnTo>
                    <a:pt x="1243259" y="1220153"/>
                  </a:lnTo>
                  <a:lnTo>
                    <a:pt x="1229914" y="1213485"/>
                  </a:lnTo>
                  <a:lnTo>
                    <a:pt x="1218794" y="1207135"/>
                  </a:lnTo>
                  <a:lnTo>
                    <a:pt x="1208626" y="1201103"/>
                  </a:lnTo>
                  <a:lnTo>
                    <a:pt x="1200366" y="1196340"/>
                  </a:lnTo>
                  <a:lnTo>
                    <a:pt x="1189245" y="1188720"/>
                  </a:lnTo>
                  <a:lnTo>
                    <a:pt x="1185115" y="1186180"/>
                  </a:lnTo>
                  <a:lnTo>
                    <a:pt x="1204814" y="1331913"/>
                  </a:lnTo>
                  <a:lnTo>
                    <a:pt x="1152071" y="1331913"/>
                  </a:lnTo>
                  <a:lnTo>
                    <a:pt x="1149529" y="1296670"/>
                  </a:lnTo>
                  <a:lnTo>
                    <a:pt x="1143810" y="1297305"/>
                  </a:lnTo>
                  <a:lnTo>
                    <a:pt x="1135549" y="1299210"/>
                  </a:lnTo>
                  <a:lnTo>
                    <a:pt x="1112355" y="1303655"/>
                  </a:lnTo>
                  <a:lnTo>
                    <a:pt x="1082489" y="1309688"/>
                  </a:lnTo>
                  <a:lnTo>
                    <a:pt x="1066285" y="1313180"/>
                  </a:lnTo>
                  <a:lnTo>
                    <a:pt x="1049445" y="1316038"/>
                  </a:lnTo>
                  <a:lnTo>
                    <a:pt x="1032606" y="1318895"/>
                  </a:lnTo>
                  <a:lnTo>
                    <a:pt x="1015766" y="1321118"/>
                  </a:lnTo>
                  <a:lnTo>
                    <a:pt x="999880" y="1322388"/>
                  </a:lnTo>
                  <a:lnTo>
                    <a:pt x="984629" y="1323658"/>
                  </a:lnTo>
                  <a:lnTo>
                    <a:pt x="977639" y="1323658"/>
                  </a:lnTo>
                  <a:lnTo>
                    <a:pt x="970649" y="1323658"/>
                  </a:lnTo>
                  <a:lnTo>
                    <a:pt x="964295" y="1323340"/>
                  </a:lnTo>
                  <a:lnTo>
                    <a:pt x="958575" y="1323023"/>
                  </a:lnTo>
                  <a:lnTo>
                    <a:pt x="953174" y="1322070"/>
                  </a:lnTo>
                  <a:lnTo>
                    <a:pt x="948090" y="1320483"/>
                  </a:lnTo>
                  <a:lnTo>
                    <a:pt x="943960" y="1319213"/>
                  </a:lnTo>
                  <a:lnTo>
                    <a:pt x="940783" y="1317625"/>
                  </a:lnTo>
                  <a:lnTo>
                    <a:pt x="934746" y="1305560"/>
                  </a:lnTo>
                  <a:lnTo>
                    <a:pt x="928709" y="1295083"/>
                  </a:lnTo>
                  <a:lnTo>
                    <a:pt x="917271" y="1275398"/>
                  </a:lnTo>
                  <a:lnTo>
                    <a:pt x="912505" y="1266508"/>
                  </a:lnTo>
                  <a:lnTo>
                    <a:pt x="908057" y="1257935"/>
                  </a:lnTo>
                  <a:lnTo>
                    <a:pt x="904244" y="1249680"/>
                  </a:lnTo>
                  <a:lnTo>
                    <a:pt x="902338" y="1244918"/>
                  </a:lnTo>
                  <a:lnTo>
                    <a:pt x="901067" y="1240790"/>
                  </a:lnTo>
                  <a:lnTo>
                    <a:pt x="900114" y="1236663"/>
                  </a:lnTo>
                  <a:lnTo>
                    <a:pt x="899161" y="1232535"/>
                  </a:lnTo>
                  <a:lnTo>
                    <a:pt x="898843" y="1228408"/>
                  </a:lnTo>
                  <a:lnTo>
                    <a:pt x="898525" y="1223963"/>
                  </a:lnTo>
                  <a:lnTo>
                    <a:pt x="898843" y="1219835"/>
                  </a:lnTo>
                  <a:lnTo>
                    <a:pt x="899161" y="1215390"/>
                  </a:lnTo>
                  <a:lnTo>
                    <a:pt x="900431" y="1210628"/>
                  </a:lnTo>
                  <a:lnTo>
                    <a:pt x="901385" y="1205865"/>
                  </a:lnTo>
                  <a:lnTo>
                    <a:pt x="903291" y="1201103"/>
                  </a:lnTo>
                  <a:lnTo>
                    <a:pt x="905197" y="1195705"/>
                  </a:lnTo>
                  <a:lnTo>
                    <a:pt x="908057" y="1190943"/>
                  </a:lnTo>
                  <a:lnTo>
                    <a:pt x="910916" y="1185228"/>
                  </a:lnTo>
                  <a:lnTo>
                    <a:pt x="914729" y="1179513"/>
                  </a:lnTo>
                  <a:lnTo>
                    <a:pt x="918542" y="1173480"/>
                  </a:lnTo>
                  <a:lnTo>
                    <a:pt x="922990" y="1167765"/>
                  </a:lnTo>
                  <a:lnTo>
                    <a:pt x="928391" y="1161098"/>
                  </a:lnTo>
                  <a:lnTo>
                    <a:pt x="939512" y="1146810"/>
                  </a:lnTo>
                  <a:lnTo>
                    <a:pt x="949361" y="1133793"/>
                  </a:lnTo>
                  <a:lnTo>
                    <a:pt x="967154" y="1109345"/>
                  </a:lnTo>
                  <a:lnTo>
                    <a:pt x="976050" y="1096963"/>
                  </a:lnTo>
                  <a:lnTo>
                    <a:pt x="985900" y="1084580"/>
                  </a:lnTo>
                  <a:lnTo>
                    <a:pt x="997338" y="1070928"/>
                  </a:lnTo>
                  <a:lnTo>
                    <a:pt x="1004328" y="1063943"/>
                  </a:lnTo>
                  <a:lnTo>
                    <a:pt x="1011318" y="1056323"/>
                  </a:lnTo>
                  <a:lnTo>
                    <a:pt x="1017673" y="1045528"/>
                  </a:lnTo>
                  <a:lnTo>
                    <a:pt x="1024663" y="1035368"/>
                  </a:lnTo>
                  <a:lnTo>
                    <a:pt x="1031335" y="1025525"/>
                  </a:lnTo>
                  <a:lnTo>
                    <a:pt x="1038007" y="1016318"/>
                  </a:lnTo>
                  <a:lnTo>
                    <a:pt x="1044997" y="1008063"/>
                  </a:lnTo>
                  <a:lnTo>
                    <a:pt x="1051669" y="1000443"/>
                  </a:lnTo>
                  <a:lnTo>
                    <a:pt x="1058659" y="993141"/>
                  </a:lnTo>
                  <a:lnTo>
                    <a:pt x="1065967" y="986473"/>
                  </a:lnTo>
                  <a:lnTo>
                    <a:pt x="1073593" y="980123"/>
                  </a:lnTo>
                  <a:lnTo>
                    <a:pt x="1080583" y="974091"/>
                  </a:lnTo>
                  <a:lnTo>
                    <a:pt x="1088208" y="968693"/>
                  </a:lnTo>
                  <a:lnTo>
                    <a:pt x="1096151" y="963931"/>
                  </a:lnTo>
                  <a:lnTo>
                    <a:pt x="1104094" y="959168"/>
                  </a:lnTo>
                  <a:lnTo>
                    <a:pt x="1111720" y="954723"/>
                  </a:lnTo>
                  <a:lnTo>
                    <a:pt x="1119663" y="950913"/>
                  </a:lnTo>
                  <a:lnTo>
                    <a:pt x="1127924" y="947738"/>
                  </a:lnTo>
                  <a:lnTo>
                    <a:pt x="1136185" y="944246"/>
                  </a:lnTo>
                  <a:lnTo>
                    <a:pt x="1145081" y="941388"/>
                  </a:lnTo>
                  <a:lnTo>
                    <a:pt x="1153660" y="938531"/>
                  </a:lnTo>
                  <a:lnTo>
                    <a:pt x="1162238" y="935991"/>
                  </a:lnTo>
                  <a:lnTo>
                    <a:pt x="1171452" y="933768"/>
                  </a:lnTo>
                  <a:lnTo>
                    <a:pt x="1180349" y="931863"/>
                  </a:lnTo>
                  <a:lnTo>
                    <a:pt x="1199412" y="928053"/>
                  </a:lnTo>
                  <a:lnTo>
                    <a:pt x="1218794" y="924561"/>
                  </a:lnTo>
                  <a:lnTo>
                    <a:pt x="1239128" y="921703"/>
                  </a:lnTo>
                  <a:lnTo>
                    <a:pt x="1282021" y="915988"/>
                  </a:lnTo>
                  <a:lnTo>
                    <a:pt x="1284881" y="915671"/>
                  </a:lnTo>
                  <a:lnTo>
                    <a:pt x="1287740" y="915671"/>
                  </a:lnTo>
                  <a:lnTo>
                    <a:pt x="1292824" y="915671"/>
                  </a:lnTo>
                  <a:lnTo>
                    <a:pt x="1366537" y="1187768"/>
                  </a:lnTo>
                  <a:lnTo>
                    <a:pt x="1368125" y="1176973"/>
                  </a:lnTo>
                  <a:lnTo>
                    <a:pt x="1393226" y="990283"/>
                  </a:lnTo>
                  <a:lnTo>
                    <a:pt x="1386236" y="972186"/>
                  </a:lnTo>
                  <a:lnTo>
                    <a:pt x="1400216" y="947738"/>
                  </a:lnTo>
                  <a:lnTo>
                    <a:pt x="1432306" y="947421"/>
                  </a:lnTo>
                  <a:lnTo>
                    <a:pt x="1445968" y="972186"/>
                  </a:lnTo>
                  <a:lnTo>
                    <a:pt x="1439614" y="993776"/>
                  </a:lnTo>
                  <a:lnTo>
                    <a:pt x="1462490" y="1190943"/>
                  </a:lnTo>
                  <a:lnTo>
                    <a:pt x="1522858" y="924243"/>
                  </a:lnTo>
                  <a:lnTo>
                    <a:pt x="1529530" y="921386"/>
                  </a:lnTo>
                  <a:lnTo>
                    <a:pt x="1534932" y="918846"/>
                  </a:lnTo>
                  <a:lnTo>
                    <a:pt x="1537791" y="916940"/>
                  </a:lnTo>
                  <a:lnTo>
                    <a:pt x="1538427" y="915988"/>
                  </a:lnTo>
                  <a:lnTo>
                    <a:pt x="1549865" y="915036"/>
                  </a:lnTo>
                  <a:lnTo>
                    <a:pt x="1560668" y="914401"/>
                  </a:lnTo>
                  <a:close/>
                  <a:moveTo>
                    <a:pt x="170497" y="661035"/>
                  </a:moveTo>
                  <a:lnTo>
                    <a:pt x="168576" y="681657"/>
                  </a:lnTo>
                  <a:lnTo>
                    <a:pt x="168275" y="683619"/>
                  </a:lnTo>
                  <a:lnTo>
                    <a:pt x="167640" y="691889"/>
                  </a:lnTo>
                  <a:lnTo>
                    <a:pt x="167640" y="695282"/>
                  </a:lnTo>
                  <a:lnTo>
                    <a:pt x="167322" y="700477"/>
                  </a:lnTo>
                  <a:lnTo>
                    <a:pt x="167640" y="700795"/>
                  </a:lnTo>
                  <a:lnTo>
                    <a:pt x="167640" y="695282"/>
                  </a:lnTo>
                  <a:lnTo>
                    <a:pt x="168275" y="684891"/>
                  </a:lnTo>
                  <a:lnTo>
                    <a:pt x="168576" y="681657"/>
                  </a:lnTo>
                  <a:lnTo>
                    <a:pt x="169545" y="675349"/>
                  </a:lnTo>
                  <a:lnTo>
                    <a:pt x="170497" y="668033"/>
                  </a:lnTo>
                  <a:lnTo>
                    <a:pt x="170497" y="664534"/>
                  </a:lnTo>
                  <a:lnTo>
                    <a:pt x="170497" y="661035"/>
                  </a:lnTo>
                  <a:close/>
                  <a:moveTo>
                    <a:pt x="2571454" y="661035"/>
                  </a:moveTo>
                  <a:lnTo>
                    <a:pt x="2571454" y="664534"/>
                  </a:lnTo>
                  <a:lnTo>
                    <a:pt x="2571137" y="668033"/>
                  </a:lnTo>
                  <a:lnTo>
                    <a:pt x="2572406" y="675349"/>
                  </a:lnTo>
                  <a:lnTo>
                    <a:pt x="2573358" y="683619"/>
                  </a:lnTo>
                  <a:lnTo>
                    <a:pt x="2573992" y="691889"/>
                  </a:lnTo>
                  <a:lnTo>
                    <a:pt x="2574310" y="700795"/>
                  </a:lnTo>
                  <a:lnTo>
                    <a:pt x="2574627" y="700477"/>
                  </a:lnTo>
                  <a:lnTo>
                    <a:pt x="2573675" y="684891"/>
                  </a:lnTo>
                  <a:lnTo>
                    <a:pt x="2571454" y="661035"/>
                  </a:lnTo>
                  <a:close/>
                  <a:moveTo>
                    <a:pt x="197485" y="574519"/>
                  </a:moveTo>
                  <a:lnTo>
                    <a:pt x="195897" y="575155"/>
                  </a:lnTo>
                  <a:lnTo>
                    <a:pt x="194310" y="576109"/>
                  </a:lnTo>
                  <a:lnTo>
                    <a:pt x="192405" y="577381"/>
                  </a:lnTo>
                  <a:lnTo>
                    <a:pt x="190817" y="579290"/>
                  </a:lnTo>
                  <a:lnTo>
                    <a:pt x="189230" y="581198"/>
                  </a:lnTo>
                  <a:lnTo>
                    <a:pt x="186690" y="585969"/>
                  </a:lnTo>
                  <a:lnTo>
                    <a:pt x="189865" y="582789"/>
                  </a:lnTo>
                  <a:lnTo>
                    <a:pt x="192722" y="579608"/>
                  </a:lnTo>
                  <a:lnTo>
                    <a:pt x="195897" y="576745"/>
                  </a:lnTo>
                  <a:lnTo>
                    <a:pt x="199390" y="574519"/>
                  </a:lnTo>
                  <a:lnTo>
                    <a:pt x="197485" y="574519"/>
                  </a:lnTo>
                  <a:close/>
                  <a:moveTo>
                    <a:pt x="2542584" y="574518"/>
                  </a:moveTo>
                  <a:lnTo>
                    <a:pt x="2545757" y="576745"/>
                  </a:lnTo>
                  <a:lnTo>
                    <a:pt x="2549247" y="579608"/>
                  </a:lnTo>
                  <a:lnTo>
                    <a:pt x="2552102" y="582788"/>
                  </a:lnTo>
                  <a:lnTo>
                    <a:pt x="2555274" y="585969"/>
                  </a:lnTo>
                  <a:lnTo>
                    <a:pt x="2552102" y="581198"/>
                  </a:lnTo>
                  <a:lnTo>
                    <a:pt x="2550833" y="579290"/>
                  </a:lnTo>
                  <a:lnTo>
                    <a:pt x="2549247" y="577381"/>
                  </a:lnTo>
                  <a:lnTo>
                    <a:pt x="2547660" y="576109"/>
                  </a:lnTo>
                  <a:lnTo>
                    <a:pt x="2545757" y="575155"/>
                  </a:lnTo>
                  <a:lnTo>
                    <a:pt x="2544488" y="574518"/>
                  </a:lnTo>
                  <a:lnTo>
                    <a:pt x="2542584" y="574518"/>
                  </a:lnTo>
                  <a:close/>
                  <a:moveTo>
                    <a:pt x="331470" y="485775"/>
                  </a:moveTo>
                  <a:lnTo>
                    <a:pt x="347662" y="485775"/>
                  </a:lnTo>
                  <a:lnTo>
                    <a:pt x="363537" y="486729"/>
                  </a:lnTo>
                  <a:lnTo>
                    <a:pt x="378460" y="488638"/>
                  </a:lnTo>
                  <a:lnTo>
                    <a:pt x="393700" y="490864"/>
                  </a:lnTo>
                  <a:lnTo>
                    <a:pt x="407988" y="493409"/>
                  </a:lnTo>
                  <a:lnTo>
                    <a:pt x="421323" y="497226"/>
                  </a:lnTo>
                  <a:lnTo>
                    <a:pt x="434658" y="501043"/>
                  </a:lnTo>
                  <a:lnTo>
                    <a:pt x="447040" y="505178"/>
                  </a:lnTo>
                  <a:lnTo>
                    <a:pt x="459105" y="509631"/>
                  </a:lnTo>
                  <a:lnTo>
                    <a:pt x="470535" y="514402"/>
                  </a:lnTo>
                  <a:lnTo>
                    <a:pt x="481013" y="519491"/>
                  </a:lnTo>
                  <a:lnTo>
                    <a:pt x="491173" y="524580"/>
                  </a:lnTo>
                  <a:lnTo>
                    <a:pt x="500698" y="529670"/>
                  </a:lnTo>
                  <a:lnTo>
                    <a:pt x="509270" y="534759"/>
                  </a:lnTo>
                  <a:lnTo>
                    <a:pt x="517208" y="539848"/>
                  </a:lnTo>
                  <a:lnTo>
                    <a:pt x="524510" y="544301"/>
                  </a:lnTo>
                  <a:lnTo>
                    <a:pt x="536575" y="552889"/>
                  </a:lnTo>
                  <a:lnTo>
                    <a:pt x="545465" y="559569"/>
                  </a:lnTo>
                  <a:lnTo>
                    <a:pt x="550863" y="564340"/>
                  </a:lnTo>
                  <a:lnTo>
                    <a:pt x="552450" y="565612"/>
                  </a:lnTo>
                  <a:lnTo>
                    <a:pt x="550863" y="569747"/>
                  </a:lnTo>
                  <a:lnTo>
                    <a:pt x="548005" y="574837"/>
                  </a:lnTo>
                  <a:lnTo>
                    <a:pt x="544195" y="581198"/>
                  </a:lnTo>
                  <a:lnTo>
                    <a:pt x="539750" y="587878"/>
                  </a:lnTo>
                  <a:lnTo>
                    <a:pt x="534035" y="595512"/>
                  </a:lnTo>
                  <a:lnTo>
                    <a:pt x="530860" y="599647"/>
                  </a:lnTo>
                  <a:lnTo>
                    <a:pt x="527050" y="603463"/>
                  </a:lnTo>
                  <a:lnTo>
                    <a:pt x="523240" y="607280"/>
                  </a:lnTo>
                  <a:lnTo>
                    <a:pt x="518795" y="610779"/>
                  </a:lnTo>
                  <a:lnTo>
                    <a:pt x="514350" y="614278"/>
                  </a:lnTo>
                  <a:lnTo>
                    <a:pt x="509588" y="617777"/>
                  </a:lnTo>
                  <a:lnTo>
                    <a:pt x="504508" y="620640"/>
                  </a:lnTo>
                  <a:lnTo>
                    <a:pt x="498793" y="623502"/>
                  </a:lnTo>
                  <a:lnTo>
                    <a:pt x="493078" y="626047"/>
                  </a:lnTo>
                  <a:lnTo>
                    <a:pt x="487045" y="627955"/>
                  </a:lnTo>
                  <a:lnTo>
                    <a:pt x="480695" y="629228"/>
                  </a:lnTo>
                  <a:lnTo>
                    <a:pt x="474028" y="630500"/>
                  </a:lnTo>
                  <a:lnTo>
                    <a:pt x="466725" y="630818"/>
                  </a:lnTo>
                  <a:lnTo>
                    <a:pt x="459423" y="630818"/>
                  </a:lnTo>
                  <a:lnTo>
                    <a:pt x="451803" y="630182"/>
                  </a:lnTo>
                  <a:lnTo>
                    <a:pt x="443548" y="628910"/>
                  </a:lnTo>
                  <a:lnTo>
                    <a:pt x="434975" y="626683"/>
                  </a:lnTo>
                  <a:lnTo>
                    <a:pt x="426403" y="624139"/>
                  </a:lnTo>
                  <a:lnTo>
                    <a:pt x="417195" y="620322"/>
                  </a:lnTo>
                  <a:lnTo>
                    <a:pt x="407353" y="615869"/>
                  </a:lnTo>
                  <a:lnTo>
                    <a:pt x="396557" y="610461"/>
                  </a:lnTo>
                  <a:lnTo>
                    <a:pt x="385127" y="605690"/>
                  </a:lnTo>
                  <a:lnTo>
                    <a:pt x="408305" y="616823"/>
                  </a:lnTo>
                  <a:lnTo>
                    <a:pt x="430848" y="627955"/>
                  </a:lnTo>
                  <a:lnTo>
                    <a:pt x="441643" y="632727"/>
                  </a:lnTo>
                  <a:lnTo>
                    <a:pt x="452120" y="637180"/>
                  </a:lnTo>
                  <a:lnTo>
                    <a:pt x="462280" y="641315"/>
                  </a:lnTo>
                  <a:lnTo>
                    <a:pt x="472440" y="645132"/>
                  </a:lnTo>
                  <a:lnTo>
                    <a:pt x="481965" y="648312"/>
                  </a:lnTo>
                  <a:lnTo>
                    <a:pt x="491173" y="650539"/>
                  </a:lnTo>
                  <a:lnTo>
                    <a:pt x="500063" y="652129"/>
                  </a:lnTo>
                  <a:lnTo>
                    <a:pt x="504190" y="652447"/>
                  </a:lnTo>
                  <a:lnTo>
                    <a:pt x="508318" y="652447"/>
                  </a:lnTo>
                  <a:lnTo>
                    <a:pt x="512128" y="652447"/>
                  </a:lnTo>
                  <a:lnTo>
                    <a:pt x="515620" y="652129"/>
                  </a:lnTo>
                  <a:lnTo>
                    <a:pt x="519430" y="651493"/>
                  </a:lnTo>
                  <a:lnTo>
                    <a:pt x="522923" y="650539"/>
                  </a:lnTo>
                  <a:lnTo>
                    <a:pt x="526415" y="649267"/>
                  </a:lnTo>
                  <a:lnTo>
                    <a:pt x="529590" y="647676"/>
                  </a:lnTo>
                  <a:lnTo>
                    <a:pt x="532765" y="646086"/>
                  </a:lnTo>
                  <a:lnTo>
                    <a:pt x="535623" y="643541"/>
                  </a:lnTo>
                  <a:lnTo>
                    <a:pt x="536893" y="651493"/>
                  </a:lnTo>
                  <a:lnTo>
                    <a:pt x="537210" y="659127"/>
                  </a:lnTo>
                  <a:lnTo>
                    <a:pt x="537845" y="673440"/>
                  </a:lnTo>
                  <a:lnTo>
                    <a:pt x="537845" y="687118"/>
                  </a:lnTo>
                  <a:lnTo>
                    <a:pt x="537210" y="700159"/>
                  </a:lnTo>
                  <a:lnTo>
                    <a:pt x="538163" y="699205"/>
                  </a:lnTo>
                  <a:lnTo>
                    <a:pt x="539433" y="697932"/>
                  </a:lnTo>
                  <a:lnTo>
                    <a:pt x="540703" y="697296"/>
                  </a:lnTo>
                  <a:lnTo>
                    <a:pt x="541973" y="696660"/>
                  </a:lnTo>
                  <a:lnTo>
                    <a:pt x="542925" y="697296"/>
                  </a:lnTo>
                  <a:lnTo>
                    <a:pt x="543243" y="698251"/>
                  </a:lnTo>
                  <a:lnTo>
                    <a:pt x="543878" y="699841"/>
                  </a:lnTo>
                  <a:lnTo>
                    <a:pt x="543878" y="702067"/>
                  </a:lnTo>
                  <a:lnTo>
                    <a:pt x="544195" y="708429"/>
                  </a:lnTo>
                  <a:lnTo>
                    <a:pt x="544195" y="716063"/>
                  </a:lnTo>
                  <a:lnTo>
                    <a:pt x="543878" y="725287"/>
                  </a:lnTo>
                  <a:lnTo>
                    <a:pt x="542925" y="735466"/>
                  </a:lnTo>
                  <a:lnTo>
                    <a:pt x="540703" y="757413"/>
                  </a:lnTo>
                  <a:lnTo>
                    <a:pt x="537528" y="779042"/>
                  </a:lnTo>
                  <a:lnTo>
                    <a:pt x="534670" y="796536"/>
                  </a:lnTo>
                  <a:lnTo>
                    <a:pt x="533083" y="802898"/>
                  </a:lnTo>
                  <a:lnTo>
                    <a:pt x="531813" y="807669"/>
                  </a:lnTo>
                  <a:lnTo>
                    <a:pt x="531178" y="808623"/>
                  </a:lnTo>
                  <a:lnTo>
                    <a:pt x="530860" y="809577"/>
                  </a:lnTo>
                  <a:lnTo>
                    <a:pt x="530543" y="809577"/>
                  </a:lnTo>
                  <a:lnTo>
                    <a:pt x="529908" y="808623"/>
                  </a:lnTo>
                  <a:lnTo>
                    <a:pt x="528638" y="820392"/>
                  </a:lnTo>
                  <a:lnTo>
                    <a:pt x="526733" y="831525"/>
                  </a:lnTo>
                  <a:lnTo>
                    <a:pt x="524510" y="842657"/>
                  </a:lnTo>
                  <a:lnTo>
                    <a:pt x="521335" y="853154"/>
                  </a:lnTo>
                  <a:lnTo>
                    <a:pt x="518478" y="863650"/>
                  </a:lnTo>
                  <a:lnTo>
                    <a:pt x="514985" y="873829"/>
                  </a:lnTo>
                  <a:lnTo>
                    <a:pt x="510858" y="883689"/>
                  </a:lnTo>
                  <a:lnTo>
                    <a:pt x="506730" y="892913"/>
                  </a:lnTo>
                  <a:lnTo>
                    <a:pt x="502285" y="902138"/>
                  </a:lnTo>
                  <a:lnTo>
                    <a:pt x="497205" y="911044"/>
                  </a:lnTo>
                  <a:lnTo>
                    <a:pt x="492443" y="919314"/>
                  </a:lnTo>
                  <a:lnTo>
                    <a:pt x="486728" y="927584"/>
                  </a:lnTo>
                  <a:lnTo>
                    <a:pt x="481013" y="935536"/>
                  </a:lnTo>
                  <a:lnTo>
                    <a:pt x="475615" y="943170"/>
                  </a:lnTo>
                  <a:lnTo>
                    <a:pt x="469583" y="950167"/>
                  </a:lnTo>
                  <a:lnTo>
                    <a:pt x="463550" y="957165"/>
                  </a:lnTo>
                  <a:lnTo>
                    <a:pt x="457200" y="963209"/>
                  </a:lnTo>
                  <a:lnTo>
                    <a:pt x="450850" y="969252"/>
                  </a:lnTo>
                  <a:lnTo>
                    <a:pt x="443865" y="974659"/>
                  </a:lnTo>
                  <a:lnTo>
                    <a:pt x="437198" y="980067"/>
                  </a:lnTo>
                  <a:lnTo>
                    <a:pt x="430530" y="984838"/>
                  </a:lnTo>
                  <a:lnTo>
                    <a:pt x="423545" y="989609"/>
                  </a:lnTo>
                  <a:lnTo>
                    <a:pt x="416878" y="993744"/>
                  </a:lnTo>
                  <a:lnTo>
                    <a:pt x="410210" y="997243"/>
                  </a:lnTo>
                  <a:lnTo>
                    <a:pt x="402908" y="1000742"/>
                  </a:lnTo>
                  <a:lnTo>
                    <a:pt x="396240" y="1003286"/>
                  </a:lnTo>
                  <a:lnTo>
                    <a:pt x="389255" y="1006149"/>
                  </a:lnTo>
                  <a:lnTo>
                    <a:pt x="382587" y="1008057"/>
                  </a:lnTo>
                  <a:lnTo>
                    <a:pt x="375920" y="1009330"/>
                  </a:lnTo>
                  <a:lnTo>
                    <a:pt x="369252" y="1010602"/>
                  </a:lnTo>
                  <a:lnTo>
                    <a:pt x="362585" y="1011238"/>
                  </a:lnTo>
                  <a:lnTo>
                    <a:pt x="356235" y="1011238"/>
                  </a:lnTo>
                  <a:lnTo>
                    <a:pt x="351155" y="1011238"/>
                  </a:lnTo>
                  <a:lnTo>
                    <a:pt x="345440" y="1010602"/>
                  </a:lnTo>
                  <a:lnTo>
                    <a:pt x="339725" y="1009330"/>
                  </a:lnTo>
                  <a:lnTo>
                    <a:pt x="334010" y="1007421"/>
                  </a:lnTo>
                  <a:lnTo>
                    <a:pt x="327977" y="1005831"/>
                  </a:lnTo>
                  <a:lnTo>
                    <a:pt x="321945" y="1002968"/>
                  </a:lnTo>
                  <a:lnTo>
                    <a:pt x="315595" y="1000105"/>
                  </a:lnTo>
                  <a:lnTo>
                    <a:pt x="309245" y="996607"/>
                  </a:lnTo>
                  <a:lnTo>
                    <a:pt x="302895" y="992790"/>
                  </a:lnTo>
                  <a:lnTo>
                    <a:pt x="296227" y="988655"/>
                  </a:lnTo>
                  <a:lnTo>
                    <a:pt x="289877" y="984202"/>
                  </a:lnTo>
                  <a:lnTo>
                    <a:pt x="282892" y="979430"/>
                  </a:lnTo>
                  <a:lnTo>
                    <a:pt x="276542" y="974023"/>
                  </a:lnTo>
                  <a:lnTo>
                    <a:pt x="269875" y="968298"/>
                  </a:lnTo>
                  <a:lnTo>
                    <a:pt x="263207" y="962254"/>
                  </a:lnTo>
                  <a:lnTo>
                    <a:pt x="256540" y="955893"/>
                  </a:lnTo>
                  <a:lnTo>
                    <a:pt x="250190" y="949213"/>
                  </a:lnTo>
                  <a:lnTo>
                    <a:pt x="243840" y="941897"/>
                  </a:lnTo>
                  <a:lnTo>
                    <a:pt x="237490" y="934900"/>
                  </a:lnTo>
                  <a:lnTo>
                    <a:pt x="231457" y="927266"/>
                  </a:lnTo>
                  <a:lnTo>
                    <a:pt x="225425" y="919314"/>
                  </a:lnTo>
                  <a:lnTo>
                    <a:pt x="219710" y="911044"/>
                  </a:lnTo>
                  <a:lnTo>
                    <a:pt x="214312" y="902774"/>
                  </a:lnTo>
                  <a:lnTo>
                    <a:pt x="208915" y="893868"/>
                  </a:lnTo>
                  <a:lnTo>
                    <a:pt x="203517" y="885280"/>
                  </a:lnTo>
                  <a:lnTo>
                    <a:pt x="198755" y="875737"/>
                  </a:lnTo>
                  <a:lnTo>
                    <a:pt x="194310" y="866195"/>
                  </a:lnTo>
                  <a:lnTo>
                    <a:pt x="190182" y="856971"/>
                  </a:lnTo>
                  <a:lnTo>
                    <a:pt x="186055" y="846792"/>
                  </a:lnTo>
                  <a:lnTo>
                    <a:pt x="182245" y="836932"/>
                  </a:lnTo>
                  <a:lnTo>
                    <a:pt x="179070" y="826754"/>
                  </a:lnTo>
                  <a:lnTo>
                    <a:pt x="176212" y="816257"/>
                  </a:lnTo>
                  <a:lnTo>
                    <a:pt x="173990" y="822937"/>
                  </a:lnTo>
                  <a:lnTo>
                    <a:pt x="172402" y="826117"/>
                  </a:lnTo>
                  <a:lnTo>
                    <a:pt x="171450" y="828344"/>
                  </a:lnTo>
                  <a:lnTo>
                    <a:pt x="169862" y="830252"/>
                  </a:lnTo>
                  <a:lnTo>
                    <a:pt x="168275" y="831525"/>
                  </a:lnTo>
                  <a:lnTo>
                    <a:pt x="167322" y="832479"/>
                  </a:lnTo>
                  <a:lnTo>
                    <a:pt x="165417" y="832797"/>
                  </a:lnTo>
                  <a:lnTo>
                    <a:pt x="163830" y="832479"/>
                  </a:lnTo>
                  <a:lnTo>
                    <a:pt x="162242" y="831207"/>
                  </a:lnTo>
                  <a:lnTo>
                    <a:pt x="160655" y="829616"/>
                  </a:lnTo>
                  <a:lnTo>
                    <a:pt x="159385" y="827390"/>
                  </a:lnTo>
                  <a:lnTo>
                    <a:pt x="157797" y="824845"/>
                  </a:lnTo>
                  <a:lnTo>
                    <a:pt x="156210" y="821346"/>
                  </a:lnTo>
                  <a:lnTo>
                    <a:pt x="153987" y="813076"/>
                  </a:lnTo>
                  <a:lnTo>
                    <a:pt x="152082" y="803534"/>
                  </a:lnTo>
                  <a:lnTo>
                    <a:pt x="150495" y="792083"/>
                  </a:lnTo>
                  <a:lnTo>
                    <a:pt x="149542" y="779678"/>
                  </a:lnTo>
                  <a:lnTo>
                    <a:pt x="149225" y="766637"/>
                  </a:lnTo>
                  <a:lnTo>
                    <a:pt x="149542" y="753914"/>
                  </a:lnTo>
                  <a:lnTo>
                    <a:pt x="150177" y="742781"/>
                  </a:lnTo>
                  <a:lnTo>
                    <a:pt x="151765" y="732285"/>
                  </a:lnTo>
                  <a:lnTo>
                    <a:pt x="153352" y="722742"/>
                  </a:lnTo>
                  <a:lnTo>
                    <a:pt x="155257" y="714790"/>
                  </a:lnTo>
                  <a:lnTo>
                    <a:pt x="157797" y="708429"/>
                  </a:lnTo>
                  <a:lnTo>
                    <a:pt x="159067" y="705884"/>
                  </a:lnTo>
                  <a:lnTo>
                    <a:pt x="160337" y="703976"/>
                  </a:lnTo>
                  <a:lnTo>
                    <a:pt x="161607" y="702067"/>
                  </a:lnTo>
                  <a:lnTo>
                    <a:pt x="163195" y="700795"/>
                  </a:lnTo>
                  <a:lnTo>
                    <a:pt x="158432" y="696024"/>
                  </a:lnTo>
                  <a:lnTo>
                    <a:pt x="154622" y="690617"/>
                  </a:lnTo>
                  <a:lnTo>
                    <a:pt x="151447" y="685209"/>
                  </a:lnTo>
                  <a:lnTo>
                    <a:pt x="148907" y="679166"/>
                  </a:lnTo>
                  <a:lnTo>
                    <a:pt x="147002" y="672804"/>
                  </a:lnTo>
                  <a:lnTo>
                    <a:pt x="145097" y="666443"/>
                  </a:lnTo>
                  <a:lnTo>
                    <a:pt x="143827" y="659763"/>
                  </a:lnTo>
                  <a:lnTo>
                    <a:pt x="143192" y="653083"/>
                  </a:lnTo>
                  <a:lnTo>
                    <a:pt x="142875" y="646086"/>
                  </a:lnTo>
                  <a:lnTo>
                    <a:pt x="142875" y="639088"/>
                  </a:lnTo>
                  <a:lnTo>
                    <a:pt x="143510" y="632090"/>
                  </a:lnTo>
                  <a:lnTo>
                    <a:pt x="144145" y="624775"/>
                  </a:lnTo>
                  <a:lnTo>
                    <a:pt x="145415" y="617777"/>
                  </a:lnTo>
                  <a:lnTo>
                    <a:pt x="146367" y="610461"/>
                  </a:lnTo>
                  <a:lnTo>
                    <a:pt x="148272" y="603782"/>
                  </a:lnTo>
                  <a:lnTo>
                    <a:pt x="149860" y="596466"/>
                  </a:lnTo>
                  <a:lnTo>
                    <a:pt x="154305" y="583425"/>
                  </a:lnTo>
                  <a:lnTo>
                    <a:pt x="159385" y="570702"/>
                  </a:lnTo>
                  <a:lnTo>
                    <a:pt x="164465" y="558933"/>
                  </a:lnTo>
                  <a:lnTo>
                    <a:pt x="169862" y="548436"/>
                  </a:lnTo>
                  <a:lnTo>
                    <a:pt x="174942" y="539212"/>
                  </a:lnTo>
                  <a:lnTo>
                    <a:pt x="180022" y="532214"/>
                  </a:lnTo>
                  <a:lnTo>
                    <a:pt x="182562" y="529034"/>
                  </a:lnTo>
                  <a:lnTo>
                    <a:pt x="184467" y="526807"/>
                  </a:lnTo>
                  <a:lnTo>
                    <a:pt x="186690" y="525535"/>
                  </a:lnTo>
                  <a:lnTo>
                    <a:pt x="188277" y="524262"/>
                  </a:lnTo>
                  <a:lnTo>
                    <a:pt x="198120" y="519491"/>
                  </a:lnTo>
                  <a:lnTo>
                    <a:pt x="207327" y="514720"/>
                  </a:lnTo>
                  <a:lnTo>
                    <a:pt x="216852" y="510585"/>
                  </a:lnTo>
                  <a:lnTo>
                    <a:pt x="226377" y="507086"/>
                  </a:lnTo>
                  <a:lnTo>
                    <a:pt x="235267" y="503587"/>
                  </a:lnTo>
                  <a:lnTo>
                    <a:pt x="244792" y="500407"/>
                  </a:lnTo>
                  <a:lnTo>
                    <a:pt x="253682" y="497862"/>
                  </a:lnTo>
                  <a:lnTo>
                    <a:pt x="262572" y="495317"/>
                  </a:lnTo>
                  <a:lnTo>
                    <a:pt x="271780" y="493409"/>
                  </a:lnTo>
                  <a:lnTo>
                    <a:pt x="280352" y="491501"/>
                  </a:lnTo>
                  <a:lnTo>
                    <a:pt x="288925" y="489910"/>
                  </a:lnTo>
                  <a:lnTo>
                    <a:pt x="298132" y="488638"/>
                  </a:lnTo>
                  <a:lnTo>
                    <a:pt x="306387" y="487365"/>
                  </a:lnTo>
                  <a:lnTo>
                    <a:pt x="314960" y="486729"/>
                  </a:lnTo>
                  <a:lnTo>
                    <a:pt x="323215" y="486093"/>
                  </a:lnTo>
                  <a:lnTo>
                    <a:pt x="331470" y="485775"/>
                  </a:lnTo>
                  <a:close/>
                  <a:moveTo>
                    <a:pt x="2394109" y="485775"/>
                  </a:moveTo>
                  <a:lnTo>
                    <a:pt x="2410607" y="485775"/>
                  </a:lnTo>
                  <a:lnTo>
                    <a:pt x="2418538" y="486093"/>
                  </a:lnTo>
                  <a:lnTo>
                    <a:pt x="2427104" y="486729"/>
                  </a:lnTo>
                  <a:lnTo>
                    <a:pt x="2435352" y="487365"/>
                  </a:lnTo>
                  <a:lnTo>
                    <a:pt x="2443918" y="488638"/>
                  </a:lnTo>
                  <a:lnTo>
                    <a:pt x="2452801" y="489910"/>
                  </a:lnTo>
                  <a:lnTo>
                    <a:pt x="2461367" y="491500"/>
                  </a:lnTo>
                  <a:lnTo>
                    <a:pt x="2470250" y="493409"/>
                  </a:lnTo>
                  <a:lnTo>
                    <a:pt x="2479451" y="495317"/>
                  </a:lnTo>
                  <a:lnTo>
                    <a:pt x="2488334" y="497862"/>
                  </a:lnTo>
                  <a:lnTo>
                    <a:pt x="2497534" y="500407"/>
                  </a:lnTo>
                  <a:lnTo>
                    <a:pt x="2506417" y="503587"/>
                  </a:lnTo>
                  <a:lnTo>
                    <a:pt x="2515935" y="507086"/>
                  </a:lnTo>
                  <a:lnTo>
                    <a:pt x="2525135" y="510585"/>
                  </a:lnTo>
                  <a:lnTo>
                    <a:pt x="2534653" y="514720"/>
                  </a:lnTo>
                  <a:lnTo>
                    <a:pt x="2543853" y="519491"/>
                  </a:lnTo>
                  <a:lnTo>
                    <a:pt x="2553371" y="524262"/>
                  </a:lnTo>
                  <a:lnTo>
                    <a:pt x="2555274" y="525535"/>
                  </a:lnTo>
                  <a:lnTo>
                    <a:pt x="2557178" y="526807"/>
                  </a:lnTo>
                  <a:lnTo>
                    <a:pt x="2559399" y="529033"/>
                  </a:lnTo>
                  <a:lnTo>
                    <a:pt x="2561620" y="532214"/>
                  </a:lnTo>
                  <a:lnTo>
                    <a:pt x="2566378" y="539212"/>
                  </a:lnTo>
                  <a:lnTo>
                    <a:pt x="2571772" y="548436"/>
                  </a:lnTo>
                  <a:lnTo>
                    <a:pt x="2577482" y="558933"/>
                  </a:lnTo>
                  <a:lnTo>
                    <a:pt x="2582558" y="570702"/>
                  </a:lnTo>
                  <a:lnTo>
                    <a:pt x="2587634" y="583425"/>
                  </a:lnTo>
                  <a:lnTo>
                    <a:pt x="2591759" y="596466"/>
                  </a:lnTo>
                  <a:lnTo>
                    <a:pt x="2593662" y="603782"/>
                  </a:lnTo>
                  <a:lnTo>
                    <a:pt x="2594931" y="610461"/>
                  </a:lnTo>
                  <a:lnTo>
                    <a:pt x="2596517" y="617777"/>
                  </a:lnTo>
                  <a:lnTo>
                    <a:pt x="2597786" y="624775"/>
                  </a:lnTo>
                  <a:lnTo>
                    <a:pt x="2598421" y="632090"/>
                  </a:lnTo>
                  <a:lnTo>
                    <a:pt x="2598738" y="639088"/>
                  </a:lnTo>
                  <a:lnTo>
                    <a:pt x="2598738" y="646086"/>
                  </a:lnTo>
                  <a:lnTo>
                    <a:pt x="2598421" y="653083"/>
                  </a:lnTo>
                  <a:lnTo>
                    <a:pt x="2598104" y="659763"/>
                  </a:lnTo>
                  <a:lnTo>
                    <a:pt x="2596517" y="666443"/>
                  </a:lnTo>
                  <a:lnTo>
                    <a:pt x="2594931" y="672804"/>
                  </a:lnTo>
                  <a:lnTo>
                    <a:pt x="2592710" y="679166"/>
                  </a:lnTo>
                  <a:lnTo>
                    <a:pt x="2590172" y="685209"/>
                  </a:lnTo>
                  <a:lnTo>
                    <a:pt x="2586683" y="690617"/>
                  </a:lnTo>
                  <a:lnTo>
                    <a:pt x="2583193" y="696024"/>
                  </a:lnTo>
                  <a:lnTo>
                    <a:pt x="2578434" y="700795"/>
                  </a:lnTo>
                  <a:lnTo>
                    <a:pt x="2580020" y="702067"/>
                  </a:lnTo>
                  <a:lnTo>
                    <a:pt x="2581607" y="703976"/>
                  </a:lnTo>
                  <a:lnTo>
                    <a:pt x="2582558" y="705884"/>
                  </a:lnTo>
                  <a:lnTo>
                    <a:pt x="2584145" y="708429"/>
                  </a:lnTo>
                  <a:lnTo>
                    <a:pt x="2586365" y="714790"/>
                  </a:lnTo>
                  <a:lnTo>
                    <a:pt x="2588269" y="722742"/>
                  </a:lnTo>
                  <a:lnTo>
                    <a:pt x="2590172" y="732285"/>
                  </a:lnTo>
                  <a:lnTo>
                    <a:pt x="2591441" y="742781"/>
                  </a:lnTo>
                  <a:lnTo>
                    <a:pt x="2592076" y="753914"/>
                  </a:lnTo>
                  <a:lnTo>
                    <a:pt x="2592393" y="766637"/>
                  </a:lnTo>
                  <a:lnTo>
                    <a:pt x="2592076" y="779678"/>
                  </a:lnTo>
                  <a:lnTo>
                    <a:pt x="2591441" y="792083"/>
                  </a:lnTo>
                  <a:lnTo>
                    <a:pt x="2589855" y="803534"/>
                  </a:lnTo>
                  <a:lnTo>
                    <a:pt x="2587634" y="813076"/>
                  </a:lnTo>
                  <a:lnTo>
                    <a:pt x="2585414" y="821346"/>
                  </a:lnTo>
                  <a:lnTo>
                    <a:pt x="2584145" y="824845"/>
                  </a:lnTo>
                  <a:lnTo>
                    <a:pt x="2582558" y="827390"/>
                  </a:lnTo>
                  <a:lnTo>
                    <a:pt x="2581289" y="829616"/>
                  </a:lnTo>
                  <a:lnTo>
                    <a:pt x="2579703" y="831207"/>
                  </a:lnTo>
                  <a:lnTo>
                    <a:pt x="2577799" y="832479"/>
                  </a:lnTo>
                  <a:lnTo>
                    <a:pt x="2576213" y="832797"/>
                  </a:lnTo>
                  <a:lnTo>
                    <a:pt x="2574627" y="832479"/>
                  </a:lnTo>
                  <a:lnTo>
                    <a:pt x="2573358" y="831525"/>
                  </a:lnTo>
                  <a:lnTo>
                    <a:pt x="2571772" y="830252"/>
                  </a:lnTo>
                  <a:lnTo>
                    <a:pt x="2570503" y="828344"/>
                  </a:lnTo>
                  <a:lnTo>
                    <a:pt x="2569234" y="826117"/>
                  </a:lnTo>
                  <a:lnTo>
                    <a:pt x="2567965" y="822936"/>
                  </a:lnTo>
                  <a:lnTo>
                    <a:pt x="2565744" y="816257"/>
                  </a:lnTo>
                  <a:lnTo>
                    <a:pt x="2562889" y="826753"/>
                  </a:lnTo>
                  <a:lnTo>
                    <a:pt x="2559399" y="836932"/>
                  </a:lnTo>
                  <a:lnTo>
                    <a:pt x="2555592" y="846792"/>
                  </a:lnTo>
                  <a:lnTo>
                    <a:pt x="2551785" y="856971"/>
                  </a:lnTo>
                  <a:lnTo>
                    <a:pt x="2547343" y="866195"/>
                  </a:lnTo>
                  <a:lnTo>
                    <a:pt x="2542902" y="875737"/>
                  </a:lnTo>
                  <a:lnTo>
                    <a:pt x="2537825" y="885280"/>
                  </a:lnTo>
                  <a:lnTo>
                    <a:pt x="2533067" y="893868"/>
                  </a:lnTo>
                  <a:lnTo>
                    <a:pt x="2527356" y="902774"/>
                  </a:lnTo>
                  <a:lnTo>
                    <a:pt x="2522280" y="911044"/>
                  </a:lnTo>
                  <a:lnTo>
                    <a:pt x="2516252" y="919314"/>
                  </a:lnTo>
                  <a:lnTo>
                    <a:pt x="2510224" y="927266"/>
                  </a:lnTo>
                  <a:lnTo>
                    <a:pt x="2504197" y="934900"/>
                  </a:lnTo>
                  <a:lnTo>
                    <a:pt x="2497851" y="941897"/>
                  </a:lnTo>
                  <a:lnTo>
                    <a:pt x="2491824" y="949213"/>
                  </a:lnTo>
                  <a:lnTo>
                    <a:pt x="2484844" y="955893"/>
                  </a:lnTo>
                  <a:lnTo>
                    <a:pt x="2478499" y="962254"/>
                  </a:lnTo>
                  <a:lnTo>
                    <a:pt x="2472154" y="968298"/>
                  </a:lnTo>
                  <a:lnTo>
                    <a:pt x="2465492" y="974023"/>
                  </a:lnTo>
                  <a:lnTo>
                    <a:pt x="2458829" y="979430"/>
                  </a:lnTo>
                  <a:lnTo>
                    <a:pt x="2452167" y="984202"/>
                  </a:lnTo>
                  <a:lnTo>
                    <a:pt x="2445505" y="988654"/>
                  </a:lnTo>
                  <a:lnTo>
                    <a:pt x="2439159" y="992789"/>
                  </a:lnTo>
                  <a:lnTo>
                    <a:pt x="2432814" y="996607"/>
                  </a:lnTo>
                  <a:lnTo>
                    <a:pt x="2426469" y="1000105"/>
                  </a:lnTo>
                  <a:lnTo>
                    <a:pt x="2420124" y="1002968"/>
                  </a:lnTo>
                  <a:lnTo>
                    <a:pt x="2413462" y="1005831"/>
                  </a:lnTo>
                  <a:lnTo>
                    <a:pt x="2408069" y="1007421"/>
                  </a:lnTo>
                  <a:lnTo>
                    <a:pt x="2402041" y="1009330"/>
                  </a:lnTo>
                  <a:lnTo>
                    <a:pt x="2396330" y="1010602"/>
                  </a:lnTo>
                  <a:lnTo>
                    <a:pt x="2390937" y="1011238"/>
                  </a:lnTo>
                  <a:lnTo>
                    <a:pt x="2385861" y="1011238"/>
                  </a:lnTo>
                  <a:lnTo>
                    <a:pt x="2379516" y="1011238"/>
                  </a:lnTo>
                  <a:lnTo>
                    <a:pt x="2372536" y="1010602"/>
                  </a:lnTo>
                  <a:lnTo>
                    <a:pt x="2366191" y="1009330"/>
                  </a:lnTo>
                  <a:lnTo>
                    <a:pt x="2359529" y="1008057"/>
                  </a:lnTo>
                  <a:lnTo>
                    <a:pt x="2352866" y="1006149"/>
                  </a:lnTo>
                  <a:lnTo>
                    <a:pt x="2345887" y="1003286"/>
                  </a:lnTo>
                  <a:lnTo>
                    <a:pt x="2338907" y="1000742"/>
                  </a:lnTo>
                  <a:lnTo>
                    <a:pt x="2331928" y="997243"/>
                  </a:lnTo>
                  <a:lnTo>
                    <a:pt x="2325265" y="993744"/>
                  </a:lnTo>
                  <a:lnTo>
                    <a:pt x="2318286" y="989609"/>
                  </a:lnTo>
                  <a:lnTo>
                    <a:pt x="2311306" y="984838"/>
                  </a:lnTo>
                  <a:lnTo>
                    <a:pt x="2304644" y="980067"/>
                  </a:lnTo>
                  <a:lnTo>
                    <a:pt x="2297981" y="974659"/>
                  </a:lnTo>
                  <a:lnTo>
                    <a:pt x="2291636" y="969252"/>
                  </a:lnTo>
                  <a:lnTo>
                    <a:pt x="2284974" y="963208"/>
                  </a:lnTo>
                  <a:lnTo>
                    <a:pt x="2278629" y="957165"/>
                  </a:lnTo>
                  <a:lnTo>
                    <a:pt x="2272284" y="950167"/>
                  </a:lnTo>
                  <a:lnTo>
                    <a:pt x="2266256" y="943170"/>
                  </a:lnTo>
                  <a:lnTo>
                    <a:pt x="2260545" y="935536"/>
                  </a:lnTo>
                  <a:lnTo>
                    <a:pt x="2255152" y="927584"/>
                  </a:lnTo>
                  <a:lnTo>
                    <a:pt x="2249759" y="919314"/>
                  </a:lnTo>
                  <a:lnTo>
                    <a:pt x="2244365" y="911044"/>
                  </a:lnTo>
                  <a:lnTo>
                    <a:pt x="2239924" y="902138"/>
                  </a:lnTo>
                  <a:lnTo>
                    <a:pt x="2235482" y="892913"/>
                  </a:lnTo>
                  <a:lnTo>
                    <a:pt x="2231041" y="883689"/>
                  </a:lnTo>
                  <a:lnTo>
                    <a:pt x="2227234" y="873829"/>
                  </a:lnTo>
                  <a:lnTo>
                    <a:pt x="2223744" y="863650"/>
                  </a:lnTo>
                  <a:lnTo>
                    <a:pt x="2220571" y="853154"/>
                  </a:lnTo>
                  <a:lnTo>
                    <a:pt x="2217716" y="842657"/>
                  </a:lnTo>
                  <a:lnTo>
                    <a:pt x="2215178" y="831525"/>
                  </a:lnTo>
                  <a:lnTo>
                    <a:pt x="2213275" y="820392"/>
                  </a:lnTo>
                  <a:lnTo>
                    <a:pt x="2211688" y="808623"/>
                  </a:lnTo>
                  <a:lnTo>
                    <a:pt x="2211371" y="809577"/>
                  </a:lnTo>
                  <a:lnTo>
                    <a:pt x="2211054" y="809577"/>
                  </a:lnTo>
                  <a:lnTo>
                    <a:pt x="2210737" y="808623"/>
                  </a:lnTo>
                  <a:lnTo>
                    <a:pt x="2210419" y="807669"/>
                  </a:lnTo>
                  <a:lnTo>
                    <a:pt x="2208833" y="802898"/>
                  </a:lnTo>
                  <a:lnTo>
                    <a:pt x="2207564" y="796536"/>
                  </a:lnTo>
                  <a:lnTo>
                    <a:pt x="2204391" y="779042"/>
                  </a:lnTo>
                  <a:lnTo>
                    <a:pt x="2201536" y="757413"/>
                  </a:lnTo>
                  <a:lnTo>
                    <a:pt x="2198998" y="735465"/>
                  </a:lnTo>
                  <a:lnTo>
                    <a:pt x="2198364" y="725287"/>
                  </a:lnTo>
                  <a:lnTo>
                    <a:pt x="2198046" y="716063"/>
                  </a:lnTo>
                  <a:lnTo>
                    <a:pt x="2197412" y="708429"/>
                  </a:lnTo>
                  <a:lnTo>
                    <a:pt x="2198046" y="702067"/>
                  </a:lnTo>
                  <a:lnTo>
                    <a:pt x="2198364" y="699841"/>
                  </a:lnTo>
                  <a:lnTo>
                    <a:pt x="2198681" y="698250"/>
                  </a:lnTo>
                  <a:lnTo>
                    <a:pt x="2199315" y="697296"/>
                  </a:lnTo>
                  <a:lnTo>
                    <a:pt x="2200267" y="696660"/>
                  </a:lnTo>
                  <a:lnTo>
                    <a:pt x="2201219" y="697296"/>
                  </a:lnTo>
                  <a:lnTo>
                    <a:pt x="2202488" y="697932"/>
                  </a:lnTo>
                  <a:lnTo>
                    <a:pt x="2204074" y="699205"/>
                  </a:lnTo>
                  <a:lnTo>
                    <a:pt x="2205026" y="700159"/>
                  </a:lnTo>
                  <a:lnTo>
                    <a:pt x="2204391" y="687118"/>
                  </a:lnTo>
                  <a:lnTo>
                    <a:pt x="2204074" y="673440"/>
                  </a:lnTo>
                  <a:lnTo>
                    <a:pt x="2204709" y="659127"/>
                  </a:lnTo>
                  <a:lnTo>
                    <a:pt x="2205343" y="651493"/>
                  </a:lnTo>
                  <a:lnTo>
                    <a:pt x="2206295" y="643541"/>
                  </a:lnTo>
                  <a:lnTo>
                    <a:pt x="2209150" y="646086"/>
                  </a:lnTo>
                  <a:lnTo>
                    <a:pt x="2212323" y="647676"/>
                  </a:lnTo>
                  <a:lnTo>
                    <a:pt x="2215495" y="649267"/>
                  </a:lnTo>
                  <a:lnTo>
                    <a:pt x="2218985" y="650539"/>
                  </a:lnTo>
                  <a:lnTo>
                    <a:pt x="2222475" y="651493"/>
                  </a:lnTo>
                  <a:lnTo>
                    <a:pt x="2225965" y="652129"/>
                  </a:lnTo>
                  <a:lnTo>
                    <a:pt x="2229772" y="652447"/>
                  </a:lnTo>
                  <a:lnTo>
                    <a:pt x="2233896" y="652447"/>
                  </a:lnTo>
                  <a:lnTo>
                    <a:pt x="2238020" y="652447"/>
                  </a:lnTo>
                  <a:lnTo>
                    <a:pt x="2242145" y="652129"/>
                  </a:lnTo>
                  <a:lnTo>
                    <a:pt x="2251028" y="650539"/>
                  </a:lnTo>
                  <a:lnTo>
                    <a:pt x="2259911" y="648312"/>
                  </a:lnTo>
                  <a:lnTo>
                    <a:pt x="2269746" y="645132"/>
                  </a:lnTo>
                  <a:lnTo>
                    <a:pt x="2279581" y="641315"/>
                  </a:lnTo>
                  <a:lnTo>
                    <a:pt x="2289733" y="637180"/>
                  </a:lnTo>
                  <a:lnTo>
                    <a:pt x="2300519" y="632726"/>
                  </a:lnTo>
                  <a:lnTo>
                    <a:pt x="2310989" y="627955"/>
                  </a:lnTo>
                  <a:lnTo>
                    <a:pt x="2333514" y="616823"/>
                  </a:lnTo>
                  <a:lnTo>
                    <a:pt x="2356991" y="605690"/>
                  </a:lnTo>
                  <a:lnTo>
                    <a:pt x="2345569" y="610461"/>
                  </a:lnTo>
                  <a:lnTo>
                    <a:pt x="2334466" y="615868"/>
                  </a:lnTo>
                  <a:lnTo>
                    <a:pt x="2324948" y="620322"/>
                  </a:lnTo>
                  <a:lnTo>
                    <a:pt x="2315430" y="624138"/>
                  </a:lnTo>
                  <a:lnTo>
                    <a:pt x="2306865" y="626683"/>
                  </a:lnTo>
                  <a:lnTo>
                    <a:pt x="2298616" y="628910"/>
                  </a:lnTo>
                  <a:lnTo>
                    <a:pt x="2290367" y="630182"/>
                  </a:lnTo>
                  <a:lnTo>
                    <a:pt x="2282436" y="630818"/>
                  </a:lnTo>
                  <a:lnTo>
                    <a:pt x="2275456" y="630818"/>
                  </a:lnTo>
                  <a:lnTo>
                    <a:pt x="2268160" y="630500"/>
                  </a:lnTo>
                  <a:lnTo>
                    <a:pt x="2261497" y="629228"/>
                  </a:lnTo>
                  <a:lnTo>
                    <a:pt x="2255152" y="627955"/>
                  </a:lnTo>
                  <a:lnTo>
                    <a:pt x="2248807" y="626047"/>
                  </a:lnTo>
                  <a:lnTo>
                    <a:pt x="2243096" y="623502"/>
                  </a:lnTo>
                  <a:lnTo>
                    <a:pt x="2237703" y="620640"/>
                  </a:lnTo>
                  <a:lnTo>
                    <a:pt x="2232627" y="617777"/>
                  </a:lnTo>
                  <a:lnTo>
                    <a:pt x="2227551" y="614278"/>
                  </a:lnTo>
                  <a:lnTo>
                    <a:pt x="2223109" y="610779"/>
                  </a:lnTo>
                  <a:lnTo>
                    <a:pt x="2218985" y="607280"/>
                  </a:lnTo>
                  <a:lnTo>
                    <a:pt x="2214861" y="603463"/>
                  </a:lnTo>
                  <a:lnTo>
                    <a:pt x="2211371" y="599647"/>
                  </a:lnTo>
                  <a:lnTo>
                    <a:pt x="2208198" y="595512"/>
                  </a:lnTo>
                  <a:lnTo>
                    <a:pt x="2202171" y="587878"/>
                  </a:lnTo>
                  <a:lnTo>
                    <a:pt x="2197412" y="581198"/>
                  </a:lnTo>
                  <a:lnTo>
                    <a:pt x="2193922" y="574837"/>
                  </a:lnTo>
                  <a:lnTo>
                    <a:pt x="2191701" y="569747"/>
                  </a:lnTo>
                  <a:lnTo>
                    <a:pt x="2189163" y="565612"/>
                  </a:lnTo>
                  <a:lnTo>
                    <a:pt x="2191067" y="564340"/>
                  </a:lnTo>
                  <a:lnTo>
                    <a:pt x="2196777" y="559569"/>
                  </a:lnTo>
                  <a:lnTo>
                    <a:pt x="2205343" y="552889"/>
                  </a:lnTo>
                  <a:lnTo>
                    <a:pt x="2217399" y="544301"/>
                  </a:lnTo>
                  <a:lnTo>
                    <a:pt x="2225013" y="539848"/>
                  </a:lnTo>
                  <a:lnTo>
                    <a:pt x="2232944" y="534759"/>
                  </a:lnTo>
                  <a:lnTo>
                    <a:pt x="2241510" y="529670"/>
                  </a:lnTo>
                  <a:lnTo>
                    <a:pt x="2251028" y="524580"/>
                  </a:lnTo>
                  <a:lnTo>
                    <a:pt x="2260545" y="519491"/>
                  </a:lnTo>
                  <a:lnTo>
                    <a:pt x="2271649" y="514402"/>
                  </a:lnTo>
                  <a:lnTo>
                    <a:pt x="2282753" y="509631"/>
                  </a:lnTo>
                  <a:lnTo>
                    <a:pt x="2294809" y="505178"/>
                  </a:lnTo>
                  <a:lnTo>
                    <a:pt x="2307182" y="501043"/>
                  </a:lnTo>
                  <a:lnTo>
                    <a:pt x="2320506" y="497226"/>
                  </a:lnTo>
                  <a:lnTo>
                    <a:pt x="2334466" y="493409"/>
                  </a:lnTo>
                  <a:lnTo>
                    <a:pt x="2348742" y="490864"/>
                  </a:lnTo>
                  <a:lnTo>
                    <a:pt x="2363336" y="488638"/>
                  </a:lnTo>
                  <a:lnTo>
                    <a:pt x="2378564" y="486729"/>
                  </a:lnTo>
                  <a:lnTo>
                    <a:pt x="2394109" y="485775"/>
                  </a:lnTo>
                  <a:close/>
                  <a:moveTo>
                    <a:pt x="1429386" y="468312"/>
                  </a:moveTo>
                  <a:lnTo>
                    <a:pt x="1442086" y="468630"/>
                  </a:lnTo>
                  <a:lnTo>
                    <a:pt x="1454151" y="469899"/>
                  </a:lnTo>
                  <a:lnTo>
                    <a:pt x="1465898" y="471802"/>
                  </a:lnTo>
                  <a:lnTo>
                    <a:pt x="1477011" y="474023"/>
                  </a:lnTo>
                  <a:lnTo>
                    <a:pt x="1487488" y="476562"/>
                  </a:lnTo>
                  <a:lnTo>
                    <a:pt x="1497649" y="479734"/>
                  </a:lnTo>
                  <a:lnTo>
                    <a:pt x="1507491" y="482907"/>
                  </a:lnTo>
                  <a:lnTo>
                    <a:pt x="1516699" y="486714"/>
                  </a:lnTo>
                  <a:lnTo>
                    <a:pt x="1525271" y="490522"/>
                  </a:lnTo>
                  <a:lnTo>
                    <a:pt x="1533526" y="494646"/>
                  </a:lnTo>
                  <a:lnTo>
                    <a:pt x="1541146" y="498771"/>
                  </a:lnTo>
                  <a:lnTo>
                    <a:pt x="1547814" y="502896"/>
                  </a:lnTo>
                  <a:lnTo>
                    <a:pt x="1554164" y="507020"/>
                  </a:lnTo>
                  <a:lnTo>
                    <a:pt x="1565594" y="514952"/>
                  </a:lnTo>
                  <a:lnTo>
                    <a:pt x="1574166" y="522250"/>
                  </a:lnTo>
                  <a:lnTo>
                    <a:pt x="1580516" y="527643"/>
                  </a:lnTo>
                  <a:lnTo>
                    <a:pt x="1585596" y="532720"/>
                  </a:lnTo>
                  <a:lnTo>
                    <a:pt x="1584009" y="536527"/>
                  </a:lnTo>
                  <a:lnTo>
                    <a:pt x="1581469" y="540652"/>
                  </a:lnTo>
                  <a:lnTo>
                    <a:pt x="1578611" y="546046"/>
                  </a:lnTo>
                  <a:lnTo>
                    <a:pt x="1574484" y="552074"/>
                  </a:lnTo>
                  <a:lnTo>
                    <a:pt x="1569721" y="558419"/>
                  </a:lnTo>
                  <a:lnTo>
                    <a:pt x="1563054" y="565399"/>
                  </a:lnTo>
                  <a:lnTo>
                    <a:pt x="1559879" y="568572"/>
                  </a:lnTo>
                  <a:lnTo>
                    <a:pt x="1556386" y="571745"/>
                  </a:lnTo>
                  <a:lnTo>
                    <a:pt x="1552259" y="575235"/>
                  </a:lnTo>
                  <a:lnTo>
                    <a:pt x="1548131" y="577773"/>
                  </a:lnTo>
                  <a:lnTo>
                    <a:pt x="1543686" y="580311"/>
                  </a:lnTo>
                  <a:lnTo>
                    <a:pt x="1538606" y="582850"/>
                  </a:lnTo>
                  <a:lnTo>
                    <a:pt x="1533844" y="584753"/>
                  </a:lnTo>
                  <a:lnTo>
                    <a:pt x="1528446" y="586657"/>
                  </a:lnTo>
                  <a:lnTo>
                    <a:pt x="1523049" y="588243"/>
                  </a:lnTo>
                  <a:lnTo>
                    <a:pt x="1517016" y="588878"/>
                  </a:lnTo>
                  <a:lnTo>
                    <a:pt x="1510984" y="589512"/>
                  </a:lnTo>
                  <a:lnTo>
                    <a:pt x="1503999" y="589512"/>
                  </a:lnTo>
                  <a:lnTo>
                    <a:pt x="1497331" y="588878"/>
                  </a:lnTo>
                  <a:lnTo>
                    <a:pt x="1490346" y="587926"/>
                  </a:lnTo>
                  <a:lnTo>
                    <a:pt x="1483043" y="586022"/>
                  </a:lnTo>
                  <a:lnTo>
                    <a:pt x="1475106" y="583484"/>
                  </a:lnTo>
                  <a:lnTo>
                    <a:pt x="1467168" y="580311"/>
                  </a:lnTo>
                  <a:lnTo>
                    <a:pt x="1458913" y="576187"/>
                  </a:lnTo>
                  <a:lnTo>
                    <a:pt x="1449388" y="571745"/>
                  </a:lnTo>
                  <a:lnTo>
                    <a:pt x="1439546" y="567620"/>
                  </a:lnTo>
                  <a:lnTo>
                    <a:pt x="1479233" y="586657"/>
                  </a:lnTo>
                  <a:lnTo>
                    <a:pt x="1498284" y="594906"/>
                  </a:lnTo>
                  <a:lnTo>
                    <a:pt x="1506856" y="598714"/>
                  </a:lnTo>
                  <a:lnTo>
                    <a:pt x="1515746" y="601886"/>
                  </a:lnTo>
                  <a:lnTo>
                    <a:pt x="1524001" y="604425"/>
                  </a:lnTo>
                  <a:lnTo>
                    <a:pt x="1531939" y="606646"/>
                  </a:lnTo>
                  <a:lnTo>
                    <a:pt x="1539559" y="607915"/>
                  </a:lnTo>
                  <a:lnTo>
                    <a:pt x="1546544" y="608232"/>
                  </a:lnTo>
                  <a:lnTo>
                    <a:pt x="1550036" y="608232"/>
                  </a:lnTo>
                  <a:lnTo>
                    <a:pt x="1553529" y="607915"/>
                  </a:lnTo>
                  <a:lnTo>
                    <a:pt x="1556704" y="607280"/>
                  </a:lnTo>
                  <a:lnTo>
                    <a:pt x="1559879" y="606646"/>
                  </a:lnTo>
                  <a:lnTo>
                    <a:pt x="1562736" y="605376"/>
                  </a:lnTo>
                  <a:lnTo>
                    <a:pt x="1565594" y="604107"/>
                  </a:lnTo>
                  <a:lnTo>
                    <a:pt x="1568451" y="602521"/>
                  </a:lnTo>
                  <a:lnTo>
                    <a:pt x="1570674" y="600617"/>
                  </a:lnTo>
                  <a:lnTo>
                    <a:pt x="1571944" y="607280"/>
                  </a:lnTo>
                  <a:lnTo>
                    <a:pt x="1572261" y="614260"/>
                  </a:lnTo>
                  <a:lnTo>
                    <a:pt x="1572896" y="626634"/>
                  </a:lnTo>
                  <a:lnTo>
                    <a:pt x="1572579" y="638691"/>
                  </a:lnTo>
                  <a:lnTo>
                    <a:pt x="1572261" y="649795"/>
                  </a:lnTo>
                  <a:lnTo>
                    <a:pt x="1574166" y="647574"/>
                  </a:lnTo>
                  <a:lnTo>
                    <a:pt x="1575119" y="647257"/>
                  </a:lnTo>
                  <a:lnTo>
                    <a:pt x="1576389" y="646940"/>
                  </a:lnTo>
                  <a:lnTo>
                    <a:pt x="1577976" y="647257"/>
                  </a:lnTo>
                  <a:lnTo>
                    <a:pt x="1578929" y="647892"/>
                  </a:lnTo>
                  <a:lnTo>
                    <a:pt x="1580516" y="649478"/>
                  </a:lnTo>
                  <a:lnTo>
                    <a:pt x="1582104" y="651382"/>
                  </a:lnTo>
                  <a:lnTo>
                    <a:pt x="1583056" y="653920"/>
                  </a:lnTo>
                  <a:lnTo>
                    <a:pt x="1584326" y="656775"/>
                  </a:lnTo>
                  <a:lnTo>
                    <a:pt x="1586549" y="663756"/>
                  </a:lnTo>
                  <a:lnTo>
                    <a:pt x="1588136" y="672322"/>
                  </a:lnTo>
                  <a:lnTo>
                    <a:pt x="1589406" y="682158"/>
                  </a:lnTo>
                  <a:lnTo>
                    <a:pt x="1590359" y="692945"/>
                  </a:lnTo>
                  <a:lnTo>
                    <a:pt x="1590676" y="704685"/>
                  </a:lnTo>
                  <a:lnTo>
                    <a:pt x="1590359" y="716424"/>
                  </a:lnTo>
                  <a:lnTo>
                    <a:pt x="1589406" y="727211"/>
                  </a:lnTo>
                  <a:lnTo>
                    <a:pt x="1588136" y="737047"/>
                  </a:lnTo>
                  <a:lnTo>
                    <a:pt x="1586549" y="745613"/>
                  </a:lnTo>
                  <a:lnTo>
                    <a:pt x="1584326" y="752911"/>
                  </a:lnTo>
                  <a:lnTo>
                    <a:pt x="1583056" y="755449"/>
                  </a:lnTo>
                  <a:lnTo>
                    <a:pt x="1582104" y="757987"/>
                  </a:lnTo>
                  <a:lnTo>
                    <a:pt x="1580516" y="759891"/>
                  </a:lnTo>
                  <a:lnTo>
                    <a:pt x="1578929" y="761477"/>
                  </a:lnTo>
                  <a:lnTo>
                    <a:pt x="1577976" y="762112"/>
                  </a:lnTo>
                  <a:lnTo>
                    <a:pt x="1576389" y="762429"/>
                  </a:lnTo>
                  <a:lnTo>
                    <a:pt x="1574801" y="762112"/>
                  </a:lnTo>
                  <a:lnTo>
                    <a:pt x="1573214" y="761160"/>
                  </a:lnTo>
                  <a:lnTo>
                    <a:pt x="1571944" y="759573"/>
                  </a:lnTo>
                  <a:lnTo>
                    <a:pt x="1570674" y="757670"/>
                  </a:lnTo>
                  <a:lnTo>
                    <a:pt x="1569086" y="755131"/>
                  </a:lnTo>
                  <a:lnTo>
                    <a:pt x="1568134" y="751641"/>
                  </a:lnTo>
                  <a:lnTo>
                    <a:pt x="1565911" y="744027"/>
                  </a:lnTo>
                  <a:lnTo>
                    <a:pt x="1564641" y="754180"/>
                  </a:lnTo>
                  <a:lnTo>
                    <a:pt x="1562736" y="764015"/>
                  </a:lnTo>
                  <a:lnTo>
                    <a:pt x="1560831" y="773851"/>
                  </a:lnTo>
                  <a:lnTo>
                    <a:pt x="1558291" y="782735"/>
                  </a:lnTo>
                  <a:lnTo>
                    <a:pt x="1555751" y="792253"/>
                  </a:lnTo>
                  <a:lnTo>
                    <a:pt x="1552576" y="800819"/>
                  </a:lnTo>
                  <a:lnTo>
                    <a:pt x="1549401" y="809703"/>
                  </a:lnTo>
                  <a:lnTo>
                    <a:pt x="1545591" y="817953"/>
                  </a:lnTo>
                  <a:lnTo>
                    <a:pt x="1541781" y="825567"/>
                  </a:lnTo>
                  <a:lnTo>
                    <a:pt x="1537336" y="833182"/>
                  </a:lnTo>
                  <a:lnTo>
                    <a:pt x="1532574" y="840797"/>
                  </a:lnTo>
                  <a:lnTo>
                    <a:pt x="1528129" y="847777"/>
                  </a:lnTo>
                  <a:lnTo>
                    <a:pt x="1523366" y="854757"/>
                  </a:lnTo>
                  <a:lnTo>
                    <a:pt x="1518286" y="861102"/>
                  </a:lnTo>
                  <a:lnTo>
                    <a:pt x="1513206" y="867448"/>
                  </a:lnTo>
                  <a:lnTo>
                    <a:pt x="1507491" y="873476"/>
                  </a:lnTo>
                  <a:lnTo>
                    <a:pt x="1502411" y="878553"/>
                  </a:lnTo>
                  <a:lnTo>
                    <a:pt x="1496696" y="883946"/>
                  </a:lnTo>
                  <a:lnTo>
                    <a:pt x="1490663" y="889340"/>
                  </a:lnTo>
                  <a:lnTo>
                    <a:pt x="1484948" y="893782"/>
                  </a:lnTo>
                  <a:lnTo>
                    <a:pt x="1478916" y="897907"/>
                  </a:lnTo>
                  <a:lnTo>
                    <a:pt x="1472883" y="901714"/>
                  </a:lnTo>
                  <a:lnTo>
                    <a:pt x="1466851" y="905521"/>
                  </a:lnTo>
                  <a:lnTo>
                    <a:pt x="1460818" y="908377"/>
                  </a:lnTo>
                  <a:lnTo>
                    <a:pt x="1454786" y="911232"/>
                  </a:lnTo>
                  <a:lnTo>
                    <a:pt x="1448753" y="914088"/>
                  </a:lnTo>
                  <a:lnTo>
                    <a:pt x="1442721" y="915991"/>
                  </a:lnTo>
                  <a:lnTo>
                    <a:pt x="1437323" y="917895"/>
                  </a:lnTo>
                  <a:lnTo>
                    <a:pt x="1431291" y="918847"/>
                  </a:lnTo>
                  <a:lnTo>
                    <a:pt x="1425576" y="920116"/>
                  </a:lnTo>
                  <a:lnTo>
                    <a:pt x="1419861" y="920751"/>
                  </a:lnTo>
                  <a:lnTo>
                    <a:pt x="1414146" y="920751"/>
                  </a:lnTo>
                  <a:lnTo>
                    <a:pt x="1409701" y="920751"/>
                  </a:lnTo>
                  <a:lnTo>
                    <a:pt x="1404938" y="920116"/>
                  </a:lnTo>
                  <a:lnTo>
                    <a:pt x="1399858" y="918847"/>
                  </a:lnTo>
                  <a:lnTo>
                    <a:pt x="1394778" y="917260"/>
                  </a:lnTo>
                  <a:lnTo>
                    <a:pt x="1389381" y="915357"/>
                  </a:lnTo>
                  <a:lnTo>
                    <a:pt x="1384301" y="913770"/>
                  </a:lnTo>
                  <a:lnTo>
                    <a:pt x="1378903" y="910915"/>
                  </a:lnTo>
                  <a:lnTo>
                    <a:pt x="1373188" y="908059"/>
                  </a:lnTo>
                  <a:lnTo>
                    <a:pt x="1367791" y="904569"/>
                  </a:lnTo>
                  <a:lnTo>
                    <a:pt x="1362076" y="900762"/>
                  </a:lnTo>
                  <a:lnTo>
                    <a:pt x="1356043" y="896955"/>
                  </a:lnTo>
                  <a:lnTo>
                    <a:pt x="1350328" y="892513"/>
                  </a:lnTo>
                  <a:lnTo>
                    <a:pt x="1344296" y="888071"/>
                  </a:lnTo>
                  <a:lnTo>
                    <a:pt x="1338581" y="883312"/>
                  </a:lnTo>
                  <a:lnTo>
                    <a:pt x="1333183" y="877918"/>
                  </a:lnTo>
                  <a:lnTo>
                    <a:pt x="1327468" y="872207"/>
                  </a:lnTo>
                  <a:lnTo>
                    <a:pt x="1321753" y="866813"/>
                  </a:lnTo>
                  <a:lnTo>
                    <a:pt x="1316038" y="860151"/>
                  </a:lnTo>
                  <a:lnTo>
                    <a:pt x="1310641" y="854122"/>
                  </a:lnTo>
                  <a:lnTo>
                    <a:pt x="1305243" y="847459"/>
                  </a:lnTo>
                  <a:lnTo>
                    <a:pt x="1299846" y="840797"/>
                  </a:lnTo>
                  <a:lnTo>
                    <a:pt x="1295083" y="833499"/>
                  </a:lnTo>
                  <a:lnTo>
                    <a:pt x="1290321" y="826202"/>
                  </a:lnTo>
                  <a:lnTo>
                    <a:pt x="1285558" y="818587"/>
                  </a:lnTo>
                  <a:lnTo>
                    <a:pt x="1281113" y="810655"/>
                  </a:lnTo>
                  <a:lnTo>
                    <a:pt x="1276668" y="802723"/>
                  </a:lnTo>
                  <a:lnTo>
                    <a:pt x="1272858" y="794474"/>
                  </a:lnTo>
                  <a:lnTo>
                    <a:pt x="1269048" y="786225"/>
                  </a:lnTo>
                  <a:lnTo>
                    <a:pt x="1265238" y="777658"/>
                  </a:lnTo>
                  <a:lnTo>
                    <a:pt x="1262381" y="768457"/>
                  </a:lnTo>
                  <a:lnTo>
                    <a:pt x="1259523" y="759891"/>
                  </a:lnTo>
                  <a:lnTo>
                    <a:pt x="1256983" y="751007"/>
                  </a:lnTo>
                  <a:lnTo>
                    <a:pt x="1254761" y="757035"/>
                  </a:lnTo>
                  <a:lnTo>
                    <a:pt x="1252538" y="761477"/>
                  </a:lnTo>
                  <a:lnTo>
                    <a:pt x="1251586" y="763063"/>
                  </a:lnTo>
                  <a:lnTo>
                    <a:pt x="1250316" y="764015"/>
                  </a:lnTo>
                  <a:lnTo>
                    <a:pt x="1248728" y="764967"/>
                  </a:lnTo>
                  <a:lnTo>
                    <a:pt x="1247776" y="765284"/>
                  </a:lnTo>
                  <a:lnTo>
                    <a:pt x="1246188" y="764967"/>
                  </a:lnTo>
                  <a:lnTo>
                    <a:pt x="1244601" y="764015"/>
                  </a:lnTo>
                  <a:lnTo>
                    <a:pt x="1243648" y="762429"/>
                  </a:lnTo>
                  <a:lnTo>
                    <a:pt x="1242061" y="760842"/>
                  </a:lnTo>
                  <a:lnTo>
                    <a:pt x="1240791" y="758304"/>
                  </a:lnTo>
                  <a:lnTo>
                    <a:pt x="1239838" y="755449"/>
                  </a:lnTo>
                  <a:lnTo>
                    <a:pt x="1237616" y="748151"/>
                  </a:lnTo>
                  <a:lnTo>
                    <a:pt x="1236028" y="739585"/>
                  </a:lnTo>
                  <a:lnTo>
                    <a:pt x="1234441" y="729749"/>
                  </a:lnTo>
                  <a:lnTo>
                    <a:pt x="1233806" y="718962"/>
                  </a:lnTo>
                  <a:lnTo>
                    <a:pt x="1233488" y="707223"/>
                  </a:lnTo>
                  <a:lnTo>
                    <a:pt x="1233806" y="695801"/>
                  </a:lnTo>
                  <a:lnTo>
                    <a:pt x="1234441" y="684696"/>
                  </a:lnTo>
                  <a:lnTo>
                    <a:pt x="1236028" y="675178"/>
                  </a:lnTo>
                  <a:lnTo>
                    <a:pt x="1237616" y="666294"/>
                  </a:lnTo>
                  <a:lnTo>
                    <a:pt x="1239838" y="659631"/>
                  </a:lnTo>
                  <a:lnTo>
                    <a:pt x="1240791" y="656775"/>
                  </a:lnTo>
                  <a:lnTo>
                    <a:pt x="1242061" y="653920"/>
                  </a:lnTo>
                  <a:lnTo>
                    <a:pt x="1243648" y="652016"/>
                  </a:lnTo>
                  <a:lnTo>
                    <a:pt x="1244601" y="651064"/>
                  </a:lnTo>
                  <a:lnTo>
                    <a:pt x="1246188" y="649795"/>
                  </a:lnTo>
                  <a:lnTo>
                    <a:pt x="1247776" y="649478"/>
                  </a:lnTo>
                  <a:lnTo>
                    <a:pt x="1248411" y="649795"/>
                  </a:lnTo>
                  <a:lnTo>
                    <a:pt x="1249363" y="650113"/>
                  </a:lnTo>
                  <a:lnTo>
                    <a:pt x="1249681" y="642815"/>
                  </a:lnTo>
                  <a:lnTo>
                    <a:pt x="1250316" y="635201"/>
                  </a:lnTo>
                  <a:lnTo>
                    <a:pt x="1250951" y="628220"/>
                  </a:lnTo>
                  <a:lnTo>
                    <a:pt x="1252221" y="622192"/>
                  </a:lnTo>
                  <a:lnTo>
                    <a:pt x="1251586" y="613943"/>
                  </a:lnTo>
                  <a:lnTo>
                    <a:pt x="1250951" y="606328"/>
                  </a:lnTo>
                  <a:lnTo>
                    <a:pt x="1250951" y="599031"/>
                  </a:lnTo>
                  <a:lnTo>
                    <a:pt x="1251586" y="592368"/>
                  </a:lnTo>
                  <a:lnTo>
                    <a:pt x="1251903" y="586022"/>
                  </a:lnTo>
                  <a:lnTo>
                    <a:pt x="1252856" y="579994"/>
                  </a:lnTo>
                  <a:lnTo>
                    <a:pt x="1254126" y="574283"/>
                  </a:lnTo>
                  <a:lnTo>
                    <a:pt x="1255713" y="569207"/>
                  </a:lnTo>
                  <a:lnTo>
                    <a:pt x="1257618" y="564130"/>
                  </a:lnTo>
                  <a:lnTo>
                    <a:pt x="1259841" y="559688"/>
                  </a:lnTo>
                  <a:lnTo>
                    <a:pt x="1262063" y="555564"/>
                  </a:lnTo>
                  <a:lnTo>
                    <a:pt x="1264603" y="551756"/>
                  </a:lnTo>
                  <a:lnTo>
                    <a:pt x="1267143" y="548266"/>
                  </a:lnTo>
                  <a:lnTo>
                    <a:pt x="1270636" y="545411"/>
                  </a:lnTo>
                  <a:lnTo>
                    <a:pt x="1273811" y="542873"/>
                  </a:lnTo>
                  <a:lnTo>
                    <a:pt x="1277303" y="540017"/>
                  </a:lnTo>
                  <a:lnTo>
                    <a:pt x="1261746" y="540017"/>
                  </a:lnTo>
                  <a:lnTo>
                    <a:pt x="1249363" y="540969"/>
                  </a:lnTo>
                  <a:lnTo>
                    <a:pt x="1239203" y="541286"/>
                  </a:lnTo>
                  <a:lnTo>
                    <a:pt x="1246188" y="537479"/>
                  </a:lnTo>
                  <a:lnTo>
                    <a:pt x="1253808" y="532720"/>
                  </a:lnTo>
                  <a:lnTo>
                    <a:pt x="1261111" y="527326"/>
                  </a:lnTo>
                  <a:lnTo>
                    <a:pt x="1268413" y="521615"/>
                  </a:lnTo>
                  <a:lnTo>
                    <a:pt x="1282701" y="511145"/>
                  </a:lnTo>
                  <a:lnTo>
                    <a:pt x="1289368" y="506703"/>
                  </a:lnTo>
                  <a:lnTo>
                    <a:pt x="1295401" y="502896"/>
                  </a:lnTo>
                  <a:lnTo>
                    <a:pt x="1303973" y="498771"/>
                  </a:lnTo>
                  <a:lnTo>
                    <a:pt x="1311911" y="494964"/>
                  </a:lnTo>
                  <a:lnTo>
                    <a:pt x="1320166" y="491156"/>
                  </a:lnTo>
                  <a:lnTo>
                    <a:pt x="1328103" y="487984"/>
                  </a:lnTo>
                  <a:lnTo>
                    <a:pt x="1336041" y="484811"/>
                  </a:lnTo>
                  <a:lnTo>
                    <a:pt x="1343978" y="482273"/>
                  </a:lnTo>
                  <a:lnTo>
                    <a:pt x="1359536" y="477831"/>
                  </a:lnTo>
                  <a:lnTo>
                    <a:pt x="1374141" y="474023"/>
                  </a:lnTo>
                  <a:lnTo>
                    <a:pt x="1388746" y="471485"/>
                  </a:lnTo>
                  <a:lnTo>
                    <a:pt x="1402716" y="469581"/>
                  </a:lnTo>
                  <a:lnTo>
                    <a:pt x="1416051" y="468630"/>
                  </a:lnTo>
                  <a:lnTo>
                    <a:pt x="1429386" y="468312"/>
                  </a:lnTo>
                  <a:close/>
                  <a:moveTo>
                    <a:pt x="750948" y="302529"/>
                  </a:moveTo>
                  <a:lnTo>
                    <a:pt x="748724" y="302846"/>
                  </a:lnTo>
                  <a:lnTo>
                    <a:pt x="746818" y="303797"/>
                  </a:lnTo>
                  <a:lnTo>
                    <a:pt x="744912" y="304431"/>
                  </a:lnTo>
                  <a:lnTo>
                    <a:pt x="743641" y="306017"/>
                  </a:lnTo>
                  <a:lnTo>
                    <a:pt x="742053" y="307602"/>
                  </a:lnTo>
                  <a:lnTo>
                    <a:pt x="741417" y="309188"/>
                  </a:lnTo>
                  <a:lnTo>
                    <a:pt x="740464" y="311725"/>
                  </a:lnTo>
                  <a:lnTo>
                    <a:pt x="740464" y="313310"/>
                  </a:lnTo>
                  <a:lnTo>
                    <a:pt x="740464" y="315847"/>
                  </a:lnTo>
                  <a:lnTo>
                    <a:pt x="741417" y="318067"/>
                  </a:lnTo>
                  <a:lnTo>
                    <a:pt x="742053" y="319970"/>
                  </a:lnTo>
                  <a:lnTo>
                    <a:pt x="743641" y="321238"/>
                  </a:lnTo>
                  <a:lnTo>
                    <a:pt x="744912" y="322507"/>
                  </a:lnTo>
                  <a:lnTo>
                    <a:pt x="746818" y="323458"/>
                  </a:lnTo>
                  <a:lnTo>
                    <a:pt x="748724" y="324410"/>
                  </a:lnTo>
                  <a:lnTo>
                    <a:pt x="750948" y="324410"/>
                  </a:lnTo>
                  <a:lnTo>
                    <a:pt x="988881" y="324410"/>
                  </a:lnTo>
                  <a:lnTo>
                    <a:pt x="991105" y="324410"/>
                  </a:lnTo>
                  <a:lnTo>
                    <a:pt x="993011" y="323458"/>
                  </a:lnTo>
                  <a:lnTo>
                    <a:pt x="994917" y="322507"/>
                  </a:lnTo>
                  <a:lnTo>
                    <a:pt x="996506" y="321238"/>
                  </a:lnTo>
                  <a:lnTo>
                    <a:pt x="997776" y="319970"/>
                  </a:lnTo>
                  <a:lnTo>
                    <a:pt x="998729" y="318067"/>
                  </a:lnTo>
                  <a:lnTo>
                    <a:pt x="999365" y="315847"/>
                  </a:lnTo>
                  <a:lnTo>
                    <a:pt x="999365" y="313310"/>
                  </a:lnTo>
                  <a:lnTo>
                    <a:pt x="999365" y="311725"/>
                  </a:lnTo>
                  <a:lnTo>
                    <a:pt x="998729" y="309188"/>
                  </a:lnTo>
                  <a:lnTo>
                    <a:pt x="997776" y="307602"/>
                  </a:lnTo>
                  <a:lnTo>
                    <a:pt x="996506" y="306017"/>
                  </a:lnTo>
                  <a:lnTo>
                    <a:pt x="994917" y="304431"/>
                  </a:lnTo>
                  <a:lnTo>
                    <a:pt x="993011" y="303797"/>
                  </a:lnTo>
                  <a:lnTo>
                    <a:pt x="991105" y="302846"/>
                  </a:lnTo>
                  <a:lnTo>
                    <a:pt x="988881" y="302529"/>
                  </a:lnTo>
                  <a:lnTo>
                    <a:pt x="750948" y="302529"/>
                  </a:lnTo>
                  <a:close/>
                  <a:moveTo>
                    <a:pt x="748724" y="219444"/>
                  </a:moveTo>
                  <a:lnTo>
                    <a:pt x="746818" y="220396"/>
                  </a:lnTo>
                  <a:lnTo>
                    <a:pt x="744912" y="221347"/>
                  </a:lnTo>
                  <a:lnTo>
                    <a:pt x="743641" y="222615"/>
                  </a:lnTo>
                  <a:lnTo>
                    <a:pt x="742053" y="224201"/>
                  </a:lnTo>
                  <a:lnTo>
                    <a:pt x="741417" y="226104"/>
                  </a:lnTo>
                  <a:lnTo>
                    <a:pt x="740464" y="228323"/>
                  </a:lnTo>
                  <a:lnTo>
                    <a:pt x="740464" y="230543"/>
                  </a:lnTo>
                  <a:lnTo>
                    <a:pt x="740464" y="232763"/>
                  </a:lnTo>
                  <a:lnTo>
                    <a:pt x="741417" y="234666"/>
                  </a:lnTo>
                  <a:lnTo>
                    <a:pt x="742053" y="236568"/>
                  </a:lnTo>
                  <a:lnTo>
                    <a:pt x="743641" y="237837"/>
                  </a:lnTo>
                  <a:lnTo>
                    <a:pt x="744912" y="239423"/>
                  </a:lnTo>
                  <a:lnTo>
                    <a:pt x="746818" y="240374"/>
                  </a:lnTo>
                  <a:lnTo>
                    <a:pt x="748724" y="241008"/>
                  </a:lnTo>
                  <a:lnTo>
                    <a:pt x="750948" y="241325"/>
                  </a:lnTo>
                  <a:lnTo>
                    <a:pt x="1133738" y="241325"/>
                  </a:lnTo>
                  <a:lnTo>
                    <a:pt x="1135644" y="241008"/>
                  </a:lnTo>
                  <a:lnTo>
                    <a:pt x="1137868" y="240374"/>
                  </a:lnTo>
                  <a:lnTo>
                    <a:pt x="1139456" y="239423"/>
                  </a:lnTo>
                  <a:lnTo>
                    <a:pt x="1141045" y="237837"/>
                  </a:lnTo>
                  <a:lnTo>
                    <a:pt x="1142316" y="236568"/>
                  </a:lnTo>
                  <a:lnTo>
                    <a:pt x="1143586" y="234666"/>
                  </a:lnTo>
                  <a:lnTo>
                    <a:pt x="1143904" y="232763"/>
                  </a:lnTo>
                  <a:lnTo>
                    <a:pt x="1144222" y="230543"/>
                  </a:lnTo>
                  <a:lnTo>
                    <a:pt x="1143904" y="228323"/>
                  </a:lnTo>
                  <a:lnTo>
                    <a:pt x="1143586" y="226104"/>
                  </a:lnTo>
                  <a:lnTo>
                    <a:pt x="1142316" y="224201"/>
                  </a:lnTo>
                  <a:lnTo>
                    <a:pt x="1141045" y="222615"/>
                  </a:lnTo>
                  <a:lnTo>
                    <a:pt x="1139456" y="221347"/>
                  </a:lnTo>
                  <a:lnTo>
                    <a:pt x="1137868" y="220396"/>
                  </a:lnTo>
                  <a:lnTo>
                    <a:pt x="1135644" y="219444"/>
                  </a:lnTo>
                  <a:lnTo>
                    <a:pt x="1133738" y="219444"/>
                  </a:lnTo>
                  <a:lnTo>
                    <a:pt x="750948" y="219444"/>
                  </a:lnTo>
                  <a:lnTo>
                    <a:pt x="748724" y="219444"/>
                  </a:lnTo>
                  <a:close/>
                  <a:moveTo>
                    <a:pt x="748724" y="141751"/>
                  </a:moveTo>
                  <a:lnTo>
                    <a:pt x="746818" y="142702"/>
                  </a:lnTo>
                  <a:lnTo>
                    <a:pt x="744912" y="143336"/>
                  </a:lnTo>
                  <a:lnTo>
                    <a:pt x="743641" y="144922"/>
                  </a:lnTo>
                  <a:lnTo>
                    <a:pt x="742053" y="146191"/>
                  </a:lnTo>
                  <a:lnTo>
                    <a:pt x="741417" y="148093"/>
                  </a:lnTo>
                  <a:lnTo>
                    <a:pt x="740464" y="150630"/>
                  </a:lnTo>
                  <a:lnTo>
                    <a:pt x="740464" y="152216"/>
                  </a:lnTo>
                  <a:lnTo>
                    <a:pt x="740464" y="154753"/>
                  </a:lnTo>
                  <a:lnTo>
                    <a:pt x="741417" y="156972"/>
                  </a:lnTo>
                  <a:lnTo>
                    <a:pt x="742053" y="158875"/>
                  </a:lnTo>
                  <a:lnTo>
                    <a:pt x="743641" y="160144"/>
                  </a:lnTo>
                  <a:lnTo>
                    <a:pt x="744912" y="161729"/>
                  </a:lnTo>
                  <a:lnTo>
                    <a:pt x="746818" y="162363"/>
                  </a:lnTo>
                  <a:lnTo>
                    <a:pt x="748724" y="163315"/>
                  </a:lnTo>
                  <a:lnTo>
                    <a:pt x="750948" y="163315"/>
                  </a:lnTo>
                  <a:lnTo>
                    <a:pt x="1133738" y="163315"/>
                  </a:lnTo>
                  <a:lnTo>
                    <a:pt x="1135644" y="163315"/>
                  </a:lnTo>
                  <a:lnTo>
                    <a:pt x="1137868" y="162363"/>
                  </a:lnTo>
                  <a:lnTo>
                    <a:pt x="1139456" y="161729"/>
                  </a:lnTo>
                  <a:lnTo>
                    <a:pt x="1141045" y="160144"/>
                  </a:lnTo>
                  <a:lnTo>
                    <a:pt x="1142316" y="158875"/>
                  </a:lnTo>
                  <a:lnTo>
                    <a:pt x="1143586" y="156972"/>
                  </a:lnTo>
                  <a:lnTo>
                    <a:pt x="1143904" y="154753"/>
                  </a:lnTo>
                  <a:lnTo>
                    <a:pt x="1144222" y="152216"/>
                  </a:lnTo>
                  <a:lnTo>
                    <a:pt x="1143904" y="150630"/>
                  </a:lnTo>
                  <a:lnTo>
                    <a:pt x="1143586" y="148093"/>
                  </a:lnTo>
                  <a:lnTo>
                    <a:pt x="1142316" y="146191"/>
                  </a:lnTo>
                  <a:lnTo>
                    <a:pt x="1141045" y="144922"/>
                  </a:lnTo>
                  <a:lnTo>
                    <a:pt x="1139456" y="143336"/>
                  </a:lnTo>
                  <a:lnTo>
                    <a:pt x="1137868" y="142702"/>
                  </a:lnTo>
                  <a:lnTo>
                    <a:pt x="1135644" y="141751"/>
                  </a:lnTo>
                  <a:lnTo>
                    <a:pt x="1133738" y="141751"/>
                  </a:lnTo>
                  <a:lnTo>
                    <a:pt x="750948" y="141751"/>
                  </a:lnTo>
                  <a:lnTo>
                    <a:pt x="748724" y="141751"/>
                  </a:lnTo>
                  <a:close/>
                  <a:moveTo>
                    <a:pt x="789068" y="0"/>
                  </a:moveTo>
                  <a:lnTo>
                    <a:pt x="1085770" y="0"/>
                  </a:lnTo>
                  <a:lnTo>
                    <a:pt x="1093712" y="317"/>
                  </a:lnTo>
                  <a:lnTo>
                    <a:pt x="1101336" y="635"/>
                  </a:lnTo>
                  <a:lnTo>
                    <a:pt x="1108960" y="1903"/>
                  </a:lnTo>
                  <a:lnTo>
                    <a:pt x="1116267" y="2854"/>
                  </a:lnTo>
                  <a:lnTo>
                    <a:pt x="1123573" y="4757"/>
                  </a:lnTo>
                  <a:lnTo>
                    <a:pt x="1130562" y="6660"/>
                  </a:lnTo>
                  <a:lnTo>
                    <a:pt x="1137868" y="8879"/>
                  </a:lnTo>
                  <a:lnTo>
                    <a:pt x="1144539" y="12051"/>
                  </a:lnTo>
                  <a:lnTo>
                    <a:pt x="1151210" y="14905"/>
                  </a:lnTo>
                  <a:lnTo>
                    <a:pt x="1157881" y="18393"/>
                  </a:lnTo>
                  <a:lnTo>
                    <a:pt x="1164235" y="21564"/>
                  </a:lnTo>
                  <a:lnTo>
                    <a:pt x="1170270" y="25687"/>
                  </a:lnTo>
                  <a:lnTo>
                    <a:pt x="1176306" y="29809"/>
                  </a:lnTo>
                  <a:lnTo>
                    <a:pt x="1181706" y="34566"/>
                  </a:lnTo>
                  <a:lnTo>
                    <a:pt x="1187424" y="39006"/>
                  </a:lnTo>
                  <a:lnTo>
                    <a:pt x="1192507" y="44079"/>
                  </a:lnTo>
                  <a:lnTo>
                    <a:pt x="1197590" y="49153"/>
                  </a:lnTo>
                  <a:lnTo>
                    <a:pt x="1202037" y="54861"/>
                  </a:lnTo>
                  <a:lnTo>
                    <a:pt x="1206802" y="60252"/>
                  </a:lnTo>
                  <a:lnTo>
                    <a:pt x="1210932" y="66277"/>
                  </a:lnTo>
                  <a:lnTo>
                    <a:pt x="1215062" y="72303"/>
                  </a:lnTo>
                  <a:lnTo>
                    <a:pt x="1218238" y="78645"/>
                  </a:lnTo>
                  <a:lnTo>
                    <a:pt x="1221733" y="84987"/>
                  </a:lnTo>
                  <a:lnTo>
                    <a:pt x="1224592" y="91964"/>
                  </a:lnTo>
                  <a:lnTo>
                    <a:pt x="1227768" y="98623"/>
                  </a:lnTo>
                  <a:lnTo>
                    <a:pt x="1229992" y="105917"/>
                  </a:lnTo>
                  <a:lnTo>
                    <a:pt x="1231898" y="112893"/>
                  </a:lnTo>
                  <a:lnTo>
                    <a:pt x="1233804" y="120187"/>
                  </a:lnTo>
                  <a:lnTo>
                    <a:pt x="1234757" y="127481"/>
                  </a:lnTo>
                  <a:lnTo>
                    <a:pt x="1236028" y="135092"/>
                  </a:lnTo>
                  <a:lnTo>
                    <a:pt x="1236345" y="143019"/>
                  </a:lnTo>
                  <a:lnTo>
                    <a:pt x="1236663" y="150630"/>
                  </a:lnTo>
                  <a:lnTo>
                    <a:pt x="1236663" y="296186"/>
                  </a:lnTo>
                  <a:lnTo>
                    <a:pt x="1236345" y="303797"/>
                  </a:lnTo>
                  <a:lnTo>
                    <a:pt x="1236028" y="311725"/>
                  </a:lnTo>
                  <a:lnTo>
                    <a:pt x="1234757" y="319019"/>
                  </a:lnTo>
                  <a:lnTo>
                    <a:pt x="1233804" y="326629"/>
                  </a:lnTo>
                  <a:lnTo>
                    <a:pt x="1231898" y="333606"/>
                  </a:lnTo>
                  <a:lnTo>
                    <a:pt x="1229992" y="340900"/>
                  </a:lnTo>
                  <a:lnTo>
                    <a:pt x="1227768" y="347876"/>
                  </a:lnTo>
                  <a:lnTo>
                    <a:pt x="1224592" y="354853"/>
                  </a:lnTo>
                  <a:lnTo>
                    <a:pt x="1221733" y="361512"/>
                  </a:lnTo>
                  <a:lnTo>
                    <a:pt x="1218238" y="367854"/>
                  </a:lnTo>
                  <a:lnTo>
                    <a:pt x="1215062" y="374197"/>
                  </a:lnTo>
                  <a:lnTo>
                    <a:pt x="1210932" y="380222"/>
                  </a:lnTo>
                  <a:lnTo>
                    <a:pt x="1206802" y="386247"/>
                  </a:lnTo>
                  <a:lnTo>
                    <a:pt x="1202037" y="391955"/>
                  </a:lnTo>
                  <a:lnTo>
                    <a:pt x="1197590" y="397346"/>
                  </a:lnTo>
                  <a:lnTo>
                    <a:pt x="1192507" y="402420"/>
                  </a:lnTo>
                  <a:lnTo>
                    <a:pt x="1187424" y="407811"/>
                  </a:lnTo>
                  <a:lnTo>
                    <a:pt x="1181706" y="412251"/>
                  </a:lnTo>
                  <a:lnTo>
                    <a:pt x="1176306" y="416690"/>
                  </a:lnTo>
                  <a:lnTo>
                    <a:pt x="1170270" y="420813"/>
                  </a:lnTo>
                  <a:lnTo>
                    <a:pt x="1164235" y="424935"/>
                  </a:lnTo>
                  <a:lnTo>
                    <a:pt x="1157881" y="428423"/>
                  </a:lnTo>
                  <a:lnTo>
                    <a:pt x="1151210" y="431912"/>
                  </a:lnTo>
                  <a:lnTo>
                    <a:pt x="1144539" y="434766"/>
                  </a:lnTo>
                  <a:lnTo>
                    <a:pt x="1137868" y="437303"/>
                  </a:lnTo>
                  <a:lnTo>
                    <a:pt x="1130562" y="440157"/>
                  </a:lnTo>
                  <a:lnTo>
                    <a:pt x="1123573" y="442059"/>
                  </a:lnTo>
                  <a:lnTo>
                    <a:pt x="1116267" y="443645"/>
                  </a:lnTo>
                  <a:lnTo>
                    <a:pt x="1108960" y="444914"/>
                  </a:lnTo>
                  <a:lnTo>
                    <a:pt x="1101336" y="446182"/>
                  </a:lnTo>
                  <a:lnTo>
                    <a:pt x="1093712" y="446499"/>
                  </a:lnTo>
                  <a:lnTo>
                    <a:pt x="1085770" y="446816"/>
                  </a:lnTo>
                  <a:lnTo>
                    <a:pt x="1060675" y="446816"/>
                  </a:lnTo>
                  <a:lnTo>
                    <a:pt x="1084500" y="523875"/>
                  </a:lnTo>
                  <a:lnTo>
                    <a:pt x="945996" y="446816"/>
                  </a:lnTo>
                  <a:lnTo>
                    <a:pt x="789068" y="446816"/>
                  </a:lnTo>
                  <a:lnTo>
                    <a:pt x="781444" y="446499"/>
                  </a:lnTo>
                  <a:lnTo>
                    <a:pt x="773502" y="446182"/>
                  </a:lnTo>
                  <a:lnTo>
                    <a:pt x="766196" y="444914"/>
                  </a:lnTo>
                  <a:lnTo>
                    <a:pt x="758889" y="443645"/>
                  </a:lnTo>
                  <a:lnTo>
                    <a:pt x="751583" y="442059"/>
                  </a:lnTo>
                  <a:lnTo>
                    <a:pt x="744277" y="440157"/>
                  </a:lnTo>
                  <a:lnTo>
                    <a:pt x="737288" y="437303"/>
                  </a:lnTo>
                  <a:lnTo>
                    <a:pt x="730299" y="434766"/>
                  </a:lnTo>
                  <a:lnTo>
                    <a:pt x="723946" y="431912"/>
                  </a:lnTo>
                  <a:lnTo>
                    <a:pt x="717275" y="428423"/>
                  </a:lnTo>
                  <a:lnTo>
                    <a:pt x="710921" y="424935"/>
                  </a:lnTo>
                  <a:lnTo>
                    <a:pt x="704886" y="420813"/>
                  </a:lnTo>
                  <a:lnTo>
                    <a:pt x="698850" y="416690"/>
                  </a:lnTo>
                  <a:lnTo>
                    <a:pt x="693132" y="412251"/>
                  </a:lnTo>
                  <a:lnTo>
                    <a:pt x="687731" y="407811"/>
                  </a:lnTo>
                  <a:lnTo>
                    <a:pt x="682649" y="402420"/>
                  </a:lnTo>
                  <a:lnTo>
                    <a:pt x="677566" y="397346"/>
                  </a:lnTo>
                  <a:lnTo>
                    <a:pt x="672801" y="391955"/>
                  </a:lnTo>
                  <a:lnTo>
                    <a:pt x="668354" y="386247"/>
                  </a:lnTo>
                  <a:lnTo>
                    <a:pt x="664224" y="380222"/>
                  </a:lnTo>
                  <a:lnTo>
                    <a:pt x="660094" y="374197"/>
                  </a:lnTo>
                  <a:lnTo>
                    <a:pt x="656600" y="367854"/>
                  </a:lnTo>
                  <a:lnTo>
                    <a:pt x="653106" y="361512"/>
                  </a:lnTo>
                  <a:lnTo>
                    <a:pt x="650247" y="354853"/>
                  </a:lnTo>
                  <a:lnTo>
                    <a:pt x="647705" y="347876"/>
                  </a:lnTo>
                  <a:lnTo>
                    <a:pt x="644846" y="340900"/>
                  </a:lnTo>
                  <a:lnTo>
                    <a:pt x="642940" y="333606"/>
                  </a:lnTo>
                  <a:lnTo>
                    <a:pt x="641669" y="326629"/>
                  </a:lnTo>
                  <a:lnTo>
                    <a:pt x="640081" y="319019"/>
                  </a:lnTo>
                  <a:lnTo>
                    <a:pt x="638810" y="311725"/>
                  </a:lnTo>
                  <a:lnTo>
                    <a:pt x="638493" y="303797"/>
                  </a:lnTo>
                  <a:lnTo>
                    <a:pt x="638175" y="296186"/>
                  </a:lnTo>
                  <a:lnTo>
                    <a:pt x="638175" y="150630"/>
                  </a:lnTo>
                  <a:lnTo>
                    <a:pt x="638493" y="143019"/>
                  </a:lnTo>
                  <a:lnTo>
                    <a:pt x="638810" y="135092"/>
                  </a:lnTo>
                  <a:lnTo>
                    <a:pt x="640081" y="127481"/>
                  </a:lnTo>
                  <a:lnTo>
                    <a:pt x="641669" y="120187"/>
                  </a:lnTo>
                  <a:lnTo>
                    <a:pt x="642940" y="112893"/>
                  </a:lnTo>
                  <a:lnTo>
                    <a:pt x="644846" y="105917"/>
                  </a:lnTo>
                  <a:lnTo>
                    <a:pt x="647705" y="98623"/>
                  </a:lnTo>
                  <a:lnTo>
                    <a:pt x="650247" y="91964"/>
                  </a:lnTo>
                  <a:lnTo>
                    <a:pt x="653106" y="84987"/>
                  </a:lnTo>
                  <a:lnTo>
                    <a:pt x="656600" y="78645"/>
                  </a:lnTo>
                  <a:lnTo>
                    <a:pt x="660094" y="72303"/>
                  </a:lnTo>
                  <a:lnTo>
                    <a:pt x="664224" y="66277"/>
                  </a:lnTo>
                  <a:lnTo>
                    <a:pt x="668354" y="60252"/>
                  </a:lnTo>
                  <a:lnTo>
                    <a:pt x="672801" y="54861"/>
                  </a:lnTo>
                  <a:lnTo>
                    <a:pt x="677566" y="49153"/>
                  </a:lnTo>
                  <a:lnTo>
                    <a:pt x="682649" y="44079"/>
                  </a:lnTo>
                  <a:lnTo>
                    <a:pt x="687731" y="39006"/>
                  </a:lnTo>
                  <a:lnTo>
                    <a:pt x="693132" y="34566"/>
                  </a:lnTo>
                  <a:lnTo>
                    <a:pt x="698850" y="29809"/>
                  </a:lnTo>
                  <a:lnTo>
                    <a:pt x="704886" y="25687"/>
                  </a:lnTo>
                  <a:lnTo>
                    <a:pt x="710921" y="21564"/>
                  </a:lnTo>
                  <a:lnTo>
                    <a:pt x="717275" y="18393"/>
                  </a:lnTo>
                  <a:lnTo>
                    <a:pt x="723946" y="14905"/>
                  </a:lnTo>
                  <a:lnTo>
                    <a:pt x="730299" y="12051"/>
                  </a:lnTo>
                  <a:lnTo>
                    <a:pt x="737288" y="8879"/>
                  </a:lnTo>
                  <a:lnTo>
                    <a:pt x="744277" y="6660"/>
                  </a:lnTo>
                  <a:lnTo>
                    <a:pt x="751583" y="4757"/>
                  </a:lnTo>
                  <a:lnTo>
                    <a:pt x="758889" y="2854"/>
                  </a:lnTo>
                  <a:lnTo>
                    <a:pt x="766196" y="1903"/>
                  </a:lnTo>
                  <a:lnTo>
                    <a:pt x="773502" y="635"/>
                  </a:lnTo>
                  <a:lnTo>
                    <a:pt x="781444" y="317"/>
                  </a:lnTo>
                  <a:lnTo>
                    <a:pt x="789068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CB618E40-803B-4C78-B87C-498AC89A8B75}"/>
              </a:ext>
            </a:extLst>
          </p:cNvPr>
          <p:cNvGrpSpPr/>
          <p:nvPr/>
        </p:nvGrpSpPr>
        <p:grpSpPr>
          <a:xfrm>
            <a:off x="7576447" y="1901266"/>
            <a:ext cx="2592288" cy="928796"/>
            <a:chOff x="5652120" y="1138898"/>
            <a:chExt cx="2592288" cy="928796"/>
          </a:xfrm>
        </p:grpSpPr>
        <p:sp>
          <p:nvSpPr>
            <p:cNvPr id="76" name="MH_Text_1">
              <a:extLst>
                <a:ext uri="{FF2B5EF4-FFF2-40B4-BE49-F238E27FC236}">
                  <a16:creationId xmlns:a16="http://schemas.microsoft.com/office/drawing/2014/main" id="{AFD4192E-7245-48D3-AA8F-9E8973CE51B5}"/>
                </a:ext>
              </a:extLst>
            </p:cNvPr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5652120" y="1501552"/>
              <a:ext cx="2592288" cy="566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800"/>
                </a:spcBef>
              </a:pPr>
              <a:r>
                <a:rPr lang="en-US" altLang="zh-CN" sz="1100" dirty="0">
                  <a:solidFill>
                    <a:srgbClr val="404040"/>
                  </a:solidFill>
                  <a:latin typeface="Arial"/>
                  <a:ea typeface="微软雅黑"/>
                  <a:sym typeface="Arial"/>
                </a:rPr>
                <a:t>.</a:t>
              </a:r>
              <a:r>
                <a:rPr lang="zh-CN" altLang="zh-CN" sz="1100" dirty="0">
                  <a:solidFill>
                    <a:srgbClr val="404040"/>
                  </a:solidFill>
                  <a:latin typeface="Arial"/>
                  <a:ea typeface="微软雅黑"/>
                  <a:sym typeface="Arial"/>
                </a:rPr>
                <a:t>有价流量的获取（直通车等）的日常优化。交易平台促销活动（增加店铺信誉度及新顾客）的策划和实施</a:t>
              </a:r>
            </a:p>
          </p:txBody>
        </p:sp>
        <p:sp>
          <p:nvSpPr>
            <p:cNvPr id="77" name="MH_SubTitle_1">
              <a:extLst>
                <a:ext uri="{FF2B5EF4-FFF2-40B4-BE49-F238E27FC236}">
                  <a16:creationId xmlns:a16="http://schemas.microsoft.com/office/drawing/2014/main" id="{0C515CAB-5853-4255-AA81-010D562ED07C}"/>
                </a:ext>
              </a:extLst>
            </p:cNvPr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652120" y="1138898"/>
              <a:ext cx="1797844" cy="420326"/>
            </a:xfrm>
            <a:prstGeom prst="rect">
              <a:avLst/>
            </a:prstGeom>
            <a:no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19989" tIns="0" rIns="119989" bIns="0" rtlCol="0" anchor="t">
              <a:noAutofit/>
            </a:bodyPr>
            <a:lstStyle>
              <a:defPPr>
                <a:defRPr lang="zh-CN"/>
              </a:defPPr>
              <a:lvl1pPr marL="285750" indent="-285750">
                <a:lnSpc>
                  <a:spcPct val="120000"/>
                </a:lnSpc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bg1">
                      <a:lumMod val="50000"/>
                    </a:schemeClr>
                  </a:solidFill>
                  <a:cs typeface="+mn-ea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indent="0">
                <a:buNone/>
              </a:pPr>
              <a:r>
                <a:rPr lang="zh-CN" altLang="zh-CN" sz="1600" dirty="0">
                  <a:solidFill>
                    <a:srgbClr val="30BAA0"/>
                  </a:solidFill>
                  <a:latin typeface="Arial"/>
                  <a:ea typeface="微软雅黑"/>
                  <a:sym typeface="Arial"/>
                </a:rPr>
                <a:t>内部营销</a:t>
              </a:r>
              <a:endParaRPr lang="zh-CN" altLang="en-US" sz="1600" dirty="0">
                <a:solidFill>
                  <a:srgbClr val="30BAA0"/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5EE7010F-782F-41E1-8424-6393C03A3583}"/>
              </a:ext>
            </a:extLst>
          </p:cNvPr>
          <p:cNvCxnSpPr/>
          <p:nvPr/>
        </p:nvCxnSpPr>
        <p:spPr>
          <a:xfrm>
            <a:off x="6351895" y="2974078"/>
            <a:ext cx="38168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C916599A-03E3-4F85-9936-0B7E6FA94A44}"/>
              </a:ext>
            </a:extLst>
          </p:cNvPr>
          <p:cNvGrpSpPr/>
          <p:nvPr/>
        </p:nvGrpSpPr>
        <p:grpSpPr>
          <a:xfrm>
            <a:off x="7576447" y="3258476"/>
            <a:ext cx="2592288" cy="831726"/>
            <a:chOff x="5652120" y="2496108"/>
            <a:chExt cx="2592288" cy="831726"/>
          </a:xfrm>
        </p:grpSpPr>
        <p:sp>
          <p:nvSpPr>
            <p:cNvPr id="80" name="MH_Text_1">
              <a:extLst>
                <a:ext uri="{FF2B5EF4-FFF2-40B4-BE49-F238E27FC236}">
                  <a16:creationId xmlns:a16="http://schemas.microsoft.com/office/drawing/2014/main" id="{58FA2AAF-1187-431C-8FD1-9EC720B72B1B}"/>
                </a:ext>
              </a:extLst>
            </p:cNvPr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652120" y="2761692"/>
              <a:ext cx="2592288" cy="566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800"/>
                </a:spcBef>
              </a:pPr>
              <a:r>
                <a:rPr lang="zh-CN" altLang="zh-CN" sz="1100" dirty="0">
                  <a:solidFill>
                    <a:srgbClr val="404040"/>
                  </a:solidFill>
                  <a:latin typeface="Arial"/>
                  <a:ea typeface="微软雅黑"/>
                  <a:sym typeface="Arial"/>
                </a:rPr>
                <a:t>淘宝论坛发帖顶贴，帮派的建立与促销活动策划与实施。</a:t>
              </a:r>
            </a:p>
          </p:txBody>
        </p:sp>
        <p:sp>
          <p:nvSpPr>
            <p:cNvPr id="81" name="MH_SubTitle_1">
              <a:extLst>
                <a:ext uri="{FF2B5EF4-FFF2-40B4-BE49-F238E27FC236}">
                  <a16:creationId xmlns:a16="http://schemas.microsoft.com/office/drawing/2014/main" id="{41CF0F55-E7E0-4A99-BCE9-2C65ABF28D3F}"/>
                </a:ext>
              </a:extLst>
            </p:cNvPr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652120" y="2496108"/>
              <a:ext cx="1797844" cy="323255"/>
            </a:xfrm>
            <a:prstGeom prst="rect">
              <a:avLst/>
            </a:prstGeom>
            <a:no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19989" tIns="0" rIns="119989" bIns="0" rtlCol="0" anchor="t">
              <a:noAutofit/>
            </a:bodyPr>
            <a:lstStyle>
              <a:defPPr>
                <a:defRPr lang="zh-CN"/>
              </a:defPPr>
              <a:lvl1pPr marL="285750" indent="-285750">
                <a:lnSpc>
                  <a:spcPct val="120000"/>
                </a:lnSpc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bg1">
                      <a:lumMod val="50000"/>
                    </a:schemeClr>
                  </a:solidFill>
                  <a:cs typeface="+mn-ea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indent="0">
                <a:buClr>
                  <a:schemeClr val="accent2"/>
                </a:buClr>
                <a:buNone/>
              </a:pPr>
              <a:r>
                <a:rPr lang="zh-CN" altLang="zh-CN" sz="1600" dirty="0">
                  <a:solidFill>
                    <a:srgbClr val="30BAA0"/>
                  </a:solidFill>
                  <a:latin typeface="Arial"/>
                  <a:ea typeface="微软雅黑"/>
                  <a:sym typeface="Arial"/>
                </a:rPr>
                <a:t>内部营销</a:t>
              </a:r>
              <a:endParaRPr lang="zh-CN" altLang="en-US" sz="1600" dirty="0">
                <a:solidFill>
                  <a:srgbClr val="30BAA0"/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B7FBC89D-B8C0-4D8E-9535-99F19097CFCE}"/>
              </a:ext>
            </a:extLst>
          </p:cNvPr>
          <p:cNvGrpSpPr/>
          <p:nvPr/>
        </p:nvGrpSpPr>
        <p:grpSpPr>
          <a:xfrm>
            <a:off x="2766703" y="4518619"/>
            <a:ext cx="6607588" cy="2131723"/>
            <a:chOff x="842376" y="3756248"/>
            <a:chExt cx="6607588" cy="2131723"/>
          </a:xfrm>
        </p:grpSpPr>
        <p:sp>
          <p:nvSpPr>
            <p:cNvPr id="83" name="MH_Text_1">
              <a:extLst>
                <a:ext uri="{FF2B5EF4-FFF2-40B4-BE49-F238E27FC236}">
                  <a16:creationId xmlns:a16="http://schemas.microsoft.com/office/drawing/2014/main" id="{853DA2D2-97EC-4CB4-9931-3AD7963BAD07}"/>
                </a:ext>
              </a:extLst>
            </p:cNvPr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842376" y="5321829"/>
              <a:ext cx="2592288" cy="566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800"/>
                </a:spcBef>
              </a:pPr>
              <a:r>
                <a:rPr lang="zh-CN" altLang="zh-CN" sz="1100" dirty="0">
                  <a:solidFill>
                    <a:srgbClr val="404040"/>
                  </a:solidFill>
                  <a:latin typeface="Arial"/>
                  <a:ea typeface="微软雅黑"/>
                  <a:sym typeface="Arial"/>
                </a:rPr>
                <a:t>店铺内部活动（增加成交转换率与客单价活动）的策划和实施</a:t>
              </a:r>
            </a:p>
          </p:txBody>
        </p:sp>
        <p:sp>
          <p:nvSpPr>
            <p:cNvPr id="84" name="MH_SubTitle_1">
              <a:extLst>
                <a:ext uri="{FF2B5EF4-FFF2-40B4-BE49-F238E27FC236}">
                  <a16:creationId xmlns:a16="http://schemas.microsoft.com/office/drawing/2014/main" id="{7CC44A94-5AD6-42C7-AA7D-7A55CFBD4E7C}"/>
                </a:ext>
              </a:extLst>
            </p:cNvPr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5652120" y="3756248"/>
              <a:ext cx="1797844" cy="323255"/>
            </a:xfrm>
            <a:prstGeom prst="rect">
              <a:avLst/>
            </a:prstGeom>
            <a:no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19989" tIns="0" rIns="119989" bIns="0" rtlCol="0" anchor="t">
              <a:noAutofit/>
            </a:bodyPr>
            <a:lstStyle>
              <a:defPPr>
                <a:defRPr lang="zh-CN"/>
              </a:defPPr>
              <a:lvl1pPr marL="285750" indent="-285750">
                <a:lnSpc>
                  <a:spcPct val="120000"/>
                </a:lnSpc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bg1">
                      <a:lumMod val="50000"/>
                    </a:schemeClr>
                  </a:solidFill>
                  <a:cs typeface="+mn-ea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indent="0">
                <a:buNone/>
              </a:pPr>
              <a:r>
                <a:rPr lang="zh-CN" altLang="zh-CN" sz="1600" dirty="0">
                  <a:solidFill>
                    <a:srgbClr val="30BAA0"/>
                  </a:solidFill>
                  <a:latin typeface="Arial"/>
                  <a:ea typeface="微软雅黑"/>
                  <a:sym typeface="Arial"/>
                </a:rPr>
                <a:t>内部营销</a:t>
              </a:r>
              <a:endParaRPr lang="zh-CN" altLang="en-US" sz="1600" dirty="0">
                <a:solidFill>
                  <a:srgbClr val="30BAA0"/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B103494E-2442-46AA-B156-1FB271D110CD}"/>
              </a:ext>
            </a:extLst>
          </p:cNvPr>
          <p:cNvCxnSpPr/>
          <p:nvPr/>
        </p:nvCxnSpPr>
        <p:spPr>
          <a:xfrm>
            <a:off x="6351895" y="4270222"/>
            <a:ext cx="38168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1">
            <a:extLst>
              <a:ext uri="{FF2B5EF4-FFF2-40B4-BE49-F238E27FC236}">
                <a16:creationId xmlns:a16="http://schemas.microsoft.com/office/drawing/2014/main" id="{16C930CC-AB57-491D-BEB0-98229A6069FA}"/>
              </a:ext>
            </a:extLst>
          </p:cNvPr>
          <p:cNvSpPr txBox="1"/>
          <p:nvPr/>
        </p:nvSpPr>
        <p:spPr bwMode="auto">
          <a:xfrm>
            <a:off x="1388065" y="3769878"/>
            <a:ext cx="4452042" cy="461665"/>
          </a:xfrm>
          <a:prstGeom prst="rect">
            <a:avLst/>
          </a:prstGeom>
          <a:solidFill>
            <a:srgbClr val="30BA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  <a:sym typeface="Arial"/>
              </a:rPr>
              <a:t>网络交易平台内部营销</a:t>
            </a:r>
            <a:endParaRPr lang="zh-CN" alt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微软雅黑"/>
              <a:sym typeface="Arial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3D490D0A-6703-4B8B-A86C-4B8FCF14964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182609" y="-886069"/>
            <a:ext cx="5181162" cy="3310646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61784179-EDBD-404C-946F-E2A2A977E85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73203" y="3692638"/>
            <a:ext cx="3657298" cy="3657298"/>
          </a:xfrm>
          <a:prstGeom prst="rect">
            <a:avLst/>
          </a:prstGeom>
        </p:spPr>
      </p:pic>
      <p:grpSp>
        <p:nvGrpSpPr>
          <p:cNvPr id="30" name="组合 55">
            <a:extLst>
              <a:ext uri="{FF2B5EF4-FFF2-40B4-BE49-F238E27FC236}">
                <a16:creationId xmlns:a16="http://schemas.microsoft.com/office/drawing/2014/main" id="{5CB49474-0F48-40AC-A7E4-7F09FADF5121}"/>
              </a:ext>
            </a:extLst>
          </p:cNvPr>
          <p:cNvGrpSpPr/>
          <p:nvPr/>
        </p:nvGrpSpPr>
        <p:grpSpPr bwMode="auto">
          <a:xfrm>
            <a:off x="4193818" y="177245"/>
            <a:ext cx="3573065" cy="696471"/>
            <a:chOff x="3791743" y="5346472"/>
            <a:chExt cx="5833187" cy="1152803"/>
          </a:xfrm>
          <a:effectLst/>
        </p:grpSpPr>
        <p:sp>
          <p:nvSpPr>
            <p:cNvPr id="31" name="任意多边形 166">
              <a:extLst>
                <a:ext uri="{FF2B5EF4-FFF2-40B4-BE49-F238E27FC236}">
                  <a16:creationId xmlns:a16="http://schemas.microsoft.com/office/drawing/2014/main" id="{87F7F091-21C6-45FE-A919-22B8B73F569D}"/>
                </a:ext>
              </a:extLst>
            </p:cNvPr>
            <p:cNvSpPr/>
            <p:nvPr/>
          </p:nvSpPr>
          <p:spPr>
            <a:xfrm>
              <a:off x="3791743" y="5347083"/>
              <a:ext cx="5833187" cy="1152192"/>
            </a:xfrm>
            <a:custGeom>
              <a:avLst/>
              <a:gdLst>
                <a:gd name="connsiteX0" fmla="*/ 619854 w 5832648"/>
                <a:gd name="connsiteY0" fmla="*/ 172234 h 1152128"/>
                <a:gd name="connsiteX1" fmla="*/ 247759 w 5832648"/>
                <a:gd name="connsiteY1" fmla="*/ 418875 h 1152128"/>
                <a:gd name="connsiteX2" fmla="*/ 216024 w 5832648"/>
                <a:gd name="connsiteY2" fmla="*/ 576064 h 1152128"/>
                <a:gd name="connsiteX3" fmla="*/ 216024 w 5832648"/>
                <a:gd name="connsiteY3" fmla="*/ 576063 h 1152128"/>
                <a:gd name="connsiteX4" fmla="*/ 216024 w 5832648"/>
                <a:gd name="connsiteY4" fmla="*/ 576064 h 1152128"/>
                <a:gd name="connsiteX5" fmla="*/ 216024 w 5832648"/>
                <a:gd name="connsiteY5" fmla="*/ 576064 h 1152128"/>
                <a:gd name="connsiteX6" fmla="*/ 247759 w 5832648"/>
                <a:gd name="connsiteY6" fmla="*/ 733252 h 1152128"/>
                <a:gd name="connsiteX7" fmla="*/ 619854 w 5832648"/>
                <a:gd name="connsiteY7" fmla="*/ 979893 h 1152128"/>
                <a:gd name="connsiteX8" fmla="*/ 5212794 w 5832648"/>
                <a:gd name="connsiteY8" fmla="*/ 979894 h 1152128"/>
                <a:gd name="connsiteX9" fmla="*/ 5616624 w 5832648"/>
                <a:gd name="connsiteY9" fmla="*/ 576064 h 1152128"/>
                <a:gd name="connsiteX10" fmla="*/ 5616625 w 5832648"/>
                <a:gd name="connsiteY10" fmla="*/ 576064 h 1152128"/>
                <a:gd name="connsiteX11" fmla="*/ 5212795 w 5832648"/>
                <a:gd name="connsiteY11" fmla="*/ 172234 h 1152128"/>
                <a:gd name="connsiteX12" fmla="*/ 576064 w 5832648"/>
                <a:gd name="connsiteY12" fmla="*/ 0 h 1152128"/>
                <a:gd name="connsiteX13" fmla="*/ 5256584 w 5832648"/>
                <a:gd name="connsiteY13" fmla="*/ 0 h 1152128"/>
                <a:gd name="connsiteX14" fmla="*/ 5832648 w 5832648"/>
                <a:gd name="connsiteY14" fmla="*/ 576064 h 1152128"/>
                <a:gd name="connsiteX15" fmla="*/ 5256584 w 5832648"/>
                <a:gd name="connsiteY15" fmla="*/ 1152128 h 1152128"/>
                <a:gd name="connsiteX16" fmla="*/ 576064 w 5832648"/>
                <a:gd name="connsiteY16" fmla="*/ 1152128 h 1152128"/>
                <a:gd name="connsiteX17" fmla="*/ 0 w 5832648"/>
                <a:gd name="connsiteY17" fmla="*/ 576064 h 1152128"/>
                <a:gd name="connsiteX18" fmla="*/ 576064 w 5832648"/>
                <a:gd name="connsiteY18" fmla="*/ 0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832648" h="1152128">
                  <a:moveTo>
                    <a:pt x="619854" y="172234"/>
                  </a:moveTo>
                  <a:cubicBezTo>
                    <a:pt x="452583" y="172234"/>
                    <a:pt x="309064" y="273935"/>
                    <a:pt x="247759" y="418875"/>
                  </a:cubicBezTo>
                  <a:lnTo>
                    <a:pt x="216024" y="576064"/>
                  </a:lnTo>
                  <a:lnTo>
                    <a:pt x="216024" y="576063"/>
                  </a:lnTo>
                  <a:lnTo>
                    <a:pt x="216024" y="576064"/>
                  </a:lnTo>
                  <a:lnTo>
                    <a:pt x="216024" y="576064"/>
                  </a:lnTo>
                  <a:lnTo>
                    <a:pt x="247759" y="733252"/>
                  </a:lnTo>
                  <a:cubicBezTo>
                    <a:pt x="309064" y="878193"/>
                    <a:pt x="452583" y="979893"/>
                    <a:pt x="619854" y="979893"/>
                  </a:cubicBezTo>
                  <a:lnTo>
                    <a:pt x="5212794" y="979894"/>
                  </a:lnTo>
                  <a:cubicBezTo>
                    <a:pt x="5435823" y="979894"/>
                    <a:pt x="5616624" y="799093"/>
                    <a:pt x="5616624" y="576064"/>
                  </a:cubicBezTo>
                  <a:lnTo>
                    <a:pt x="5616625" y="576064"/>
                  </a:lnTo>
                  <a:cubicBezTo>
                    <a:pt x="5616625" y="353035"/>
                    <a:pt x="5435824" y="172234"/>
                    <a:pt x="5212795" y="172234"/>
                  </a:cubicBezTo>
                  <a:close/>
                  <a:moveTo>
                    <a:pt x="576064" y="0"/>
                  </a:moveTo>
                  <a:lnTo>
                    <a:pt x="5256584" y="0"/>
                  </a:lnTo>
                  <a:cubicBezTo>
                    <a:pt x="5574735" y="0"/>
                    <a:pt x="5832648" y="257913"/>
                    <a:pt x="5832648" y="576064"/>
                  </a:cubicBezTo>
                  <a:cubicBezTo>
                    <a:pt x="5832648" y="894215"/>
                    <a:pt x="5574735" y="1152128"/>
                    <a:pt x="5256584" y="1152128"/>
                  </a:cubicBezTo>
                  <a:lnTo>
                    <a:pt x="576064" y="1152128"/>
                  </a:lnTo>
                  <a:cubicBezTo>
                    <a:pt x="257913" y="1152128"/>
                    <a:pt x="0" y="894215"/>
                    <a:pt x="0" y="576064"/>
                  </a:cubicBezTo>
                  <a:cubicBezTo>
                    <a:pt x="0" y="257913"/>
                    <a:pt x="257913" y="0"/>
                    <a:pt x="57606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91" dirty="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32" name="圆角矩形 165">
              <a:extLst>
                <a:ext uri="{FF2B5EF4-FFF2-40B4-BE49-F238E27FC236}">
                  <a16:creationId xmlns:a16="http://schemas.microsoft.com/office/drawing/2014/main" id="{93CEFBC1-0490-42FB-9F78-6668275EF242}"/>
                </a:ext>
              </a:extLst>
            </p:cNvPr>
            <p:cNvSpPr/>
            <p:nvPr/>
          </p:nvSpPr>
          <p:spPr>
            <a:xfrm>
              <a:off x="4007769" y="5518706"/>
              <a:ext cx="5400600" cy="80765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dist"/>
              <a:r>
                <a:rPr lang="zh-CN" altLang="en-US" b="1" dirty="0">
                  <a:solidFill>
                    <a:srgbClr val="EB3F32"/>
                  </a:solidFill>
                  <a:latin typeface="Arial"/>
                  <a:ea typeface="微软雅黑"/>
                  <a:sym typeface="Arial"/>
                </a:rPr>
                <a:t>运营职责</a:t>
              </a:r>
            </a:p>
          </p:txBody>
        </p:sp>
        <p:sp>
          <p:nvSpPr>
            <p:cNvPr id="33" name="圆角矩形 167">
              <a:extLst>
                <a:ext uri="{FF2B5EF4-FFF2-40B4-BE49-F238E27FC236}">
                  <a16:creationId xmlns:a16="http://schemas.microsoft.com/office/drawing/2014/main" id="{0F14BDEF-C73B-401D-A9E0-3EA744F7D5F6}"/>
                </a:ext>
              </a:extLst>
            </p:cNvPr>
            <p:cNvSpPr/>
            <p:nvPr/>
          </p:nvSpPr>
          <p:spPr>
            <a:xfrm>
              <a:off x="3791744" y="5346472"/>
              <a:ext cx="5832649" cy="1152127"/>
            </a:xfrm>
            <a:prstGeom prst="roundRect">
              <a:avLst>
                <a:gd name="adj" fmla="val 50000"/>
              </a:avLst>
            </a:prstGeom>
            <a:noFill/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91"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199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8" fill="hold" grpId="0" nodeType="after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" presetClass="entr" presetSubtype="4" fill="hold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2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21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nodeType="with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32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33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nodeType="with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44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45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5" grpId="0" animBg="1"/>
          <p:bldP spid="2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5" grpId="0" animBg="1"/>
          <p:bldP spid="27" grpId="0" animBg="1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DE74E51E-CC85-4A1D-AD01-DC21525DC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04158" y="36331"/>
            <a:ext cx="6810375" cy="3686175"/>
          </a:xfrm>
          <a:prstGeom prst="rect">
            <a:avLst/>
          </a:prstGeom>
        </p:spPr>
      </p:pic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Arial"/>
              <a:ea typeface="微软雅黑"/>
              <a:cs typeface="+mn-ea"/>
              <a:sym typeface="Arial"/>
            </a:endParaRPr>
          </a:p>
        </p:txBody>
      </p:sp>
      <p:grpSp>
        <p:nvGrpSpPr>
          <p:cNvPr id="12" name="组合 55">
            <a:extLst>
              <a:ext uri="{FF2B5EF4-FFF2-40B4-BE49-F238E27FC236}">
                <a16:creationId xmlns:a16="http://schemas.microsoft.com/office/drawing/2014/main" id="{DC38C3B5-340E-430C-8FD0-3E788C2BC263}"/>
              </a:ext>
            </a:extLst>
          </p:cNvPr>
          <p:cNvGrpSpPr/>
          <p:nvPr/>
        </p:nvGrpSpPr>
        <p:grpSpPr bwMode="auto">
          <a:xfrm>
            <a:off x="4193818" y="177245"/>
            <a:ext cx="3573065" cy="696471"/>
            <a:chOff x="3791743" y="5346472"/>
            <a:chExt cx="5833187" cy="1152803"/>
          </a:xfrm>
          <a:effectLst/>
        </p:grpSpPr>
        <p:sp>
          <p:nvSpPr>
            <p:cNvPr id="13" name="任意多边形 166">
              <a:extLst>
                <a:ext uri="{FF2B5EF4-FFF2-40B4-BE49-F238E27FC236}">
                  <a16:creationId xmlns:a16="http://schemas.microsoft.com/office/drawing/2014/main" id="{1C2F6A6E-BAB1-4D0F-9202-812D4A9D4C22}"/>
                </a:ext>
              </a:extLst>
            </p:cNvPr>
            <p:cNvSpPr/>
            <p:nvPr/>
          </p:nvSpPr>
          <p:spPr>
            <a:xfrm>
              <a:off x="3791743" y="5347083"/>
              <a:ext cx="5833187" cy="1152192"/>
            </a:xfrm>
            <a:custGeom>
              <a:avLst/>
              <a:gdLst>
                <a:gd name="connsiteX0" fmla="*/ 619854 w 5832648"/>
                <a:gd name="connsiteY0" fmla="*/ 172234 h 1152128"/>
                <a:gd name="connsiteX1" fmla="*/ 247759 w 5832648"/>
                <a:gd name="connsiteY1" fmla="*/ 418875 h 1152128"/>
                <a:gd name="connsiteX2" fmla="*/ 216024 w 5832648"/>
                <a:gd name="connsiteY2" fmla="*/ 576064 h 1152128"/>
                <a:gd name="connsiteX3" fmla="*/ 216024 w 5832648"/>
                <a:gd name="connsiteY3" fmla="*/ 576063 h 1152128"/>
                <a:gd name="connsiteX4" fmla="*/ 216024 w 5832648"/>
                <a:gd name="connsiteY4" fmla="*/ 576064 h 1152128"/>
                <a:gd name="connsiteX5" fmla="*/ 216024 w 5832648"/>
                <a:gd name="connsiteY5" fmla="*/ 576064 h 1152128"/>
                <a:gd name="connsiteX6" fmla="*/ 247759 w 5832648"/>
                <a:gd name="connsiteY6" fmla="*/ 733252 h 1152128"/>
                <a:gd name="connsiteX7" fmla="*/ 619854 w 5832648"/>
                <a:gd name="connsiteY7" fmla="*/ 979893 h 1152128"/>
                <a:gd name="connsiteX8" fmla="*/ 5212794 w 5832648"/>
                <a:gd name="connsiteY8" fmla="*/ 979894 h 1152128"/>
                <a:gd name="connsiteX9" fmla="*/ 5616624 w 5832648"/>
                <a:gd name="connsiteY9" fmla="*/ 576064 h 1152128"/>
                <a:gd name="connsiteX10" fmla="*/ 5616625 w 5832648"/>
                <a:gd name="connsiteY10" fmla="*/ 576064 h 1152128"/>
                <a:gd name="connsiteX11" fmla="*/ 5212795 w 5832648"/>
                <a:gd name="connsiteY11" fmla="*/ 172234 h 1152128"/>
                <a:gd name="connsiteX12" fmla="*/ 576064 w 5832648"/>
                <a:gd name="connsiteY12" fmla="*/ 0 h 1152128"/>
                <a:gd name="connsiteX13" fmla="*/ 5256584 w 5832648"/>
                <a:gd name="connsiteY13" fmla="*/ 0 h 1152128"/>
                <a:gd name="connsiteX14" fmla="*/ 5832648 w 5832648"/>
                <a:gd name="connsiteY14" fmla="*/ 576064 h 1152128"/>
                <a:gd name="connsiteX15" fmla="*/ 5256584 w 5832648"/>
                <a:gd name="connsiteY15" fmla="*/ 1152128 h 1152128"/>
                <a:gd name="connsiteX16" fmla="*/ 576064 w 5832648"/>
                <a:gd name="connsiteY16" fmla="*/ 1152128 h 1152128"/>
                <a:gd name="connsiteX17" fmla="*/ 0 w 5832648"/>
                <a:gd name="connsiteY17" fmla="*/ 576064 h 1152128"/>
                <a:gd name="connsiteX18" fmla="*/ 576064 w 5832648"/>
                <a:gd name="connsiteY18" fmla="*/ 0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832648" h="1152128">
                  <a:moveTo>
                    <a:pt x="619854" y="172234"/>
                  </a:moveTo>
                  <a:cubicBezTo>
                    <a:pt x="452583" y="172234"/>
                    <a:pt x="309064" y="273935"/>
                    <a:pt x="247759" y="418875"/>
                  </a:cubicBezTo>
                  <a:lnTo>
                    <a:pt x="216024" y="576064"/>
                  </a:lnTo>
                  <a:lnTo>
                    <a:pt x="216024" y="576063"/>
                  </a:lnTo>
                  <a:lnTo>
                    <a:pt x="216024" y="576064"/>
                  </a:lnTo>
                  <a:lnTo>
                    <a:pt x="216024" y="576064"/>
                  </a:lnTo>
                  <a:lnTo>
                    <a:pt x="247759" y="733252"/>
                  </a:lnTo>
                  <a:cubicBezTo>
                    <a:pt x="309064" y="878193"/>
                    <a:pt x="452583" y="979893"/>
                    <a:pt x="619854" y="979893"/>
                  </a:cubicBezTo>
                  <a:lnTo>
                    <a:pt x="5212794" y="979894"/>
                  </a:lnTo>
                  <a:cubicBezTo>
                    <a:pt x="5435823" y="979894"/>
                    <a:pt x="5616624" y="799093"/>
                    <a:pt x="5616624" y="576064"/>
                  </a:cubicBezTo>
                  <a:lnTo>
                    <a:pt x="5616625" y="576064"/>
                  </a:lnTo>
                  <a:cubicBezTo>
                    <a:pt x="5616625" y="353035"/>
                    <a:pt x="5435824" y="172234"/>
                    <a:pt x="5212795" y="172234"/>
                  </a:cubicBezTo>
                  <a:close/>
                  <a:moveTo>
                    <a:pt x="576064" y="0"/>
                  </a:moveTo>
                  <a:lnTo>
                    <a:pt x="5256584" y="0"/>
                  </a:lnTo>
                  <a:cubicBezTo>
                    <a:pt x="5574735" y="0"/>
                    <a:pt x="5832648" y="257913"/>
                    <a:pt x="5832648" y="576064"/>
                  </a:cubicBezTo>
                  <a:cubicBezTo>
                    <a:pt x="5832648" y="894215"/>
                    <a:pt x="5574735" y="1152128"/>
                    <a:pt x="5256584" y="1152128"/>
                  </a:cubicBezTo>
                  <a:lnTo>
                    <a:pt x="576064" y="1152128"/>
                  </a:lnTo>
                  <a:cubicBezTo>
                    <a:pt x="257913" y="1152128"/>
                    <a:pt x="0" y="894215"/>
                    <a:pt x="0" y="576064"/>
                  </a:cubicBezTo>
                  <a:cubicBezTo>
                    <a:pt x="0" y="257913"/>
                    <a:pt x="257913" y="0"/>
                    <a:pt x="57606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91" dirty="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4" name="圆角矩形 165">
              <a:extLst>
                <a:ext uri="{FF2B5EF4-FFF2-40B4-BE49-F238E27FC236}">
                  <a16:creationId xmlns:a16="http://schemas.microsoft.com/office/drawing/2014/main" id="{0C6A3EE5-52E1-47DF-B49A-3C04525D0717}"/>
                </a:ext>
              </a:extLst>
            </p:cNvPr>
            <p:cNvSpPr/>
            <p:nvPr/>
          </p:nvSpPr>
          <p:spPr>
            <a:xfrm>
              <a:off x="4007769" y="5518706"/>
              <a:ext cx="5400600" cy="80765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dist"/>
              <a:r>
                <a:rPr lang="zh-CN" altLang="en-US" b="1" dirty="0">
                  <a:solidFill>
                    <a:srgbClr val="EB3F32"/>
                  </a:solidFill>
                  <a:latin typeface="Arial"/>
                  <a:ea typeface="微软雅黑"/>
                  <a:sym typeface="Arial"/>
                </a:rPr>
                <a:t>运营职责</a:t>
              </a:r>
            </a:p>
          </p:txBody>
        </p:sp>
        <p:sp>
          <p:nvSpPr>
            <p:cNvPr id="15" name="圆角矩形 167">
              <a:extLst>
                <a:ext uri="{FF2B5EF4-FFF2-40B4-BE49-F238E27FC236}">
                  <a16:creationId xmlns:a16="http://schemas.microsoft.com/office/drawing/2014/main" id="{3774BB7A-BAC9-45E0-8CEF-6EA241694A5C}"/>
                </a:ext>
              </a:extLst>
            </p:cNvPr>
            <p:cNvSpPr/>
            <p:nvPr/>
          </p:nvSpPr>
          <p:spPr>
            <a:xfrm>
              <a:off x="3791744" y="5346472"/>
              <a:ext cx="5832649" cy="1152127"/>
            </a:xfrm>
            <a:prstGeom prst="roundRect">
              <a:avLst>
                <a:gd name="adj" fmla="val 50000"/>
              </a:avLst>
            </a:prstGeom>
            <a:noFill/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91"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grpSp>
        <p:nvGrpSpPr>
          <p:cNvPr id="17" name="Group 26">
            <a:extLst>
              <a:ext uri="{FF2B5EF4-FFF2-40B4-BE49-F238E27FC236}">
                <a16:creationId xmlns:a16="http://schemas.microsoft.com/office/drawing/2014/main" id="{36FA21E7-4FE9-4813-A04A-D16C7EB03426}"/>
              </a:ext>
            </a:extLst>
          </p:cNvPr>
          <p:cNvGrpSpPr/>
          <p:nvPr/>
        </p:nvGrpSpPr>
        <p:grpSpPr>
          <a:xfrm>
            <a:off x="2674775" y="1784869"/>
            <a:ext cx="2208688" cy="3260067"/>
            <a:chOff x="1831102" y="-456325"/>
            <a:chExt cx="839611" cy="1275804"/>
          </a:xfrm>
        </p:grpSpPr>
        <p:sp>
          <p:nvSpPr>
            <p:cNvPr id="18" name="TextBox 6">
              <a:extLst>
                <a:ext uri="{FF2B5EF4-FFF2-40B4-BE49-F238E27FC236}">
                  <a16:creationId xmlns:a16="http://schemas.microsoft.com/office/drawing/2014/main" id="{3AC359A8-575E-4551-A896-20D5E987E84E}"/>
                </a:ext>
              </a:extLst>
            </p:cNvPr>
            <p:cNvSpPr txBox="1"/>
            <p:nvPr/>
          </p:nvSpPr>
          <p:spPr>
            <a:xfrm>
              <a:off x="1884075" y="377324"/>
              <a:ext cx="779934" cy="11244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defRPr/>
              </a:pPr>
              <a:r>
                <a:rPr lang="zh-CN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rPr>
                <a:t>网络平台外部营销</a:t>
              </a:r>
              <a:endParaRPr lang="zh-CN" altLang="en-US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9" name="TextBox 7">
              <a:extLst>
                <a:ext uri="{FF2B5EF4-FFF2-40B4-BE49-F238E27FC236}">
                  <a16:creationId xmlns:a16="http://schemas.microsoft.com/office/drawing/2014/main" id="{B4C27084-D340-42CC-89A8-5D1A8A91E6BC}"/>
                </a:ext>
              </a:extLst>
            </p:cNvPr>
            <p:cNvSpPr txBox="1"/>
            <p:nvPr/>
          </p:nvSpPr>
          <p:spPr>
            <a:xfrm>
              <a:off x="1831102" y="626765"/>
              <a:ext cx="839611" cy="19271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lvl="0" algn="ctr" defTabSz="914400">
                <a:spcBef>
                  <a:spcPct val="20000"/>
                </a:spcBef>
                <a:defRPr/>
              </a:pPr>
              <a:endPara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endParaRPr>
            </a:p>
            <a:p>
              <a:pPr lvl="0" algn="ctr">
                <a:spcBef>
                  <a:spcPct val="20000"/>
                </a:spcBef>
                <a:defRPr/>
              </a:pPr>
              <a:r>
                <a:rPr lang="zh-CN" altLang="zh-CN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rPr>
                <a:t>各大博客，微</a:t>
              </a:r>
              <a:r>
                <a:rPr lang="zh-CN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rPr>
                <a:t>博</a:t>
              </a:r>
              <a:r>
                <a:rPr lang="zh-CN" altLang="zh-CN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rPr>
                <a:t>的建立与宣传及活动策划和实施。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0" name="Oval 24">
              <a:extLst>
                <a:ext uri="{FF2B5EF4-FFF2-40B4-BE49-F238E27FC236}">
                  <a16:creationId xmlns:a16="http://schemas.microsoft.com/office/drawing/2014/main" id="{00CAACB2-5415-4301-A79F-537848FE59D4}"/>
                </a:ext>
              </a:extLst>
            </p:cNvPr>
            <p:cNvSpPr/>
            <p:nvPr/>
          </p:nvSpPr>
          <p:spPr>
            <a:xfrm>
              <a:off x="1912144" y="-456325"/>
              <a:ext cx="723797" cy="72379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21" name="Group 26">
            <a:extLst>
              <a:ext uri="{FF2B5EF4-FFF2-40B4-BE49-F238E27FC236}">
                <a16:creationId xmlns:a16="http://schemas.microsoft.com/office/drawing/2014/main" id="{190D2176-43B0-4D31-8CD3-DF31935B4A9E}"/>
              </a:ext>
            </a:extLst>
          </p:cNvPr>
          <p:cNvGrpSpPr/>
          <p:nvPr/>
        </p:nvGrpSpPr>
        <p:grpSpPr>
          <a:xfrm>
            <a:off x="5141917" y="1784869"/>
            <a:ext cx="2294859" cy="3260068"/>
            <a:chOff x="1837857" y="-456325"/>
            <a:chExt cx="872368" cy="1275804"/>
          </a:xfrm>
        </p:grpSpPr>
        <p:sp>
          <p:nvSpPr>
            <p:cNvPr id="22" name="TextBox 42">
              <a:extLst>
                <a:ext uri="{FF2B5EF4-FFF2-40B4-BE49-F238E27FC236}">
                  <a16:creationId xmlns:a16="http://schemas.microsoft.com/office/drawing/2014/main" id="{30077D24-AE02-4975-9217-B0ECAA52A763}"/>
                </a:ext>
              </a:extLst>
            </p:cNvPr>
            <p:cNvSpPr txBox="1"/>
            <p:nvPr/>
          </p:nvSpPr>
          <p:spPr>
            <a:xfrm>
              <a:off x="1837857" y="389570"/>
              <a:ext cx="872368" cy="11244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defRPr/>
              </a:pPr>
              <a:r>
                <a:rPr lang="zh-CN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rPr>
                <a:t>网络平台外部营销</a:t>
              </a:r>
              <a:endParaRPr lang="zh-CN" altLang="en-US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3" name="TextBox 47">
              <a:extLst>
                <a:ext uri="{FF2B5EF4-FFF2-40B4-BE49-F238E27FC236}">
                  <a16:creationId xmlns:a16="http://schemas.microsoft.com/office/drawing/2014/main" id="{B402BACA-D3DF-405D-960E-6021854D3E5A}"/>
                </a:ext>
              </a:extLst>
            </p:cNvPr>
            <p:cNvSpPr txBox="1"/>
            <p:nvPr/>
          </p:nvSpPr>
          <p:spPr>
            <a:xfrm>
              <a:off x="1858324" y="626765"/>
              <a:ext cx="831433" cy="19271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lvl="0" algn="ctr" defTabSz="914400">
                <a:spcBef>
                  <a:spcPct val="20000"/>
                </a:spcBef>
                <a:defRPr/>
              </a:pPr>
              <a:endPara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endParaRPr>
            </a:p>
            <a:p>
              <a:pPr lvl="0" algn="ctr">
                <a:spcBef>
                  <a:spcPct val="20000"/>
                </a:spcBef>
                <a:defRPr/>
              </a:pPr>
              <a:r>
                <a:rPr lang="zh-CN" altLang="zh-CN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rPr>
                <a:t>有关行业的门户，论坛发帖顶贴及活动策划和实施。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6" name="Oval 52">
              <a:extLst>
                <a:ext uri="{FF2B5EF4-FFF2-40B4-BE49-F238E27FC236}">
                  <a16:creationId xmlns:a16="http://schemas.microsoft.com/office/drawing/2014/main" id="{FAC57C73-6408-4B81-80FA-46D5184C1B0E}"/>
                </a:ext>
              </a:extLst>
            </p:cNvPr>
            <p:cNvSpPr/>
            <p:nvPr/>
          </p:nvSpPr>
          <p:spPr>
            <a:xfrm>
              <a:off x="1912144" y="-456325"/>
              <a:ext cx="723797" cy="723795"/>
            </a:xfrm>
            <a:prstGeom prst="ellipse">
              <a:avLst/>
            </a:prstGeom>
            <a:solidFill>
              <a:srgbClr val="2AB7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C3A276-C1E3-4B6D-8954-58DDACA9D332}"/>
              </a:ext>
            </a:extLst>
          </p:cNvPr>
          <p:cNvGrpSpPr/>
          <p:nvPr/>
        </p:nvGrpSpPr>
        <p:grpSpPr>
          <a:xfrm>
            <a:off x="7593032" y="1784869"/>
            <a:ext cx="2291376" cy="3211420"/>
            <a:chOff x="1838520" y="-456325"/>
            <a:chExt cx="871044" cy="1256766"/>
          </a:xfrm>
        </p:grpSpPr>
        <p:sp>
          <p:nvSpPr>
            <p:cNvPr id="28" name="TextBox 55">
              <a:extLst>
                <a:ext uri="{FF2B5EF4-FFF2-40B4-BE49-F238E27FC236}">
                  <a16:creationId xmlns:a16="http://schemas.microsoft.com/office/drawing/2014/main" id="{22D6619C-5980-401F-83AD-FC6B5A03F816}"/>
                </a:ext>
              </a:extLst>
            </p:cNvPr>
            <p:cNvSpPr txBox="1"/>
            <p:nvPr/>
          </p:nvSpPr>
          <p:spPr>
            <a:xfrm>
              <a:off x="1838520" y="382905"/>
              <a:ext cx="871044" cy="11244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defRPr/>
              </a:pPr>
              <a:r>
                <a:rPr lang="zh-CN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rPr>
                <a:t>网络平台外部营销</a:t>
              </a:r>
              <a:endParaRPr lang="zh-CN" altLang="en-US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0" name="TextBox 56">
              <a:extLst>
                <a:ext uri="{FF2B5EF4-FFF2-40B4-BE49-F238E27FC236}">
                  <a16:creationId xmlns:a16="http://schemas.microsoft.com/office/drawing/2014/main" id="{F5AEDD42-B9BC-4E28-BD55-C9707DA68812}"/>
                </a:ext>
              </a:extLst>
            </p:cNvPr>
            <p:cNvSpPr txBox="1"/>
            <p:nvPr/>
          </p:nvSpPr>
          <p:spPr>
            <a:xfrm>
              <a:off x="1877369" y="607727"/>
              <a:ext cx="793346" cy="19271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lvl="0" algn="ctr" defTabSz="914400">
                <a:spcBef>
                  <a:spcPct val="20000"/>
                </a:spcBef>
                <a:defRPr/>
              </a:pPr>
              <a:endPara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endParaRPr>
            </a:p>
            <a:p>
              <a:pPr lvl="0" algn="ctr">
                <a:spcBef>
                  <a:spcPct val="20000"/>
                </a:spcBef>
                <a:defRPr/>
              </a:pPr>
              <a:r>
                <a:rPr lang="zh-CN" altLang="zh-CN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rPr>
                <a:t>百度贴吧，知道，知乎等宣传推广活动策划和实施。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1" name="Oval 57">
              <a:extLst>
                <a:ext uri="{FF2B5EF4-FFF2-40B4-BE49-F238E27FC236}">
                  <a16:creationId xmlns:a16="http://schemas.microsoft.com/office/drawing/2014/main" id="{3BDDB7EE-B8B4-479D-85F0-7E16627A7B92}"/>
                </a:ext>
              </a:extLst>
            </p:cNvPr>
            <p:cNvSpPr/>
            <p:nvPr/>
          </p:nvSpPr>
          <p:spPr>
            <a:xfrm>
              <a:off x="1912144" y="-456325"/>
              <a:ext cx="723797" cy="72379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32" name="Freeform 139">
            <a:extLst>
              <a:ext uri="{FF2B5EF4-FFF2-40B4-BE49-F238E27FC236}">
                <a16:creationId xmlns:a16="http://schemas.microsoft.com/office/drawing/2014/main" id="{554DF17D-1DD9-41E8-829D-89F60C60CA26}"/>
              </a:ext>
            </a:extLst>
          </p:cNvPr>
          <p:cNvSpPr>
            <a:spLocks/>
          </p:cNvSpPr>
          <p:nvPr/>
        </p:nvSpPr>
        <p:spPr bwMode="auto">
          <a:xfrm>
            <a:off x="8322682" y="2398222"/>
            <a:ext cx="832076" cy="630148"/>
          </a:xfrm>
          <a:custGeom>
            <a:avLst/>
            <a:gdLst>
              <a:gd name="T0" fmla="*/ 143 w 165"/>
              <a:gd name="T1" fmla="*/ 19 h 125"/>
              <a:gd name="T2" fmla="*/ 34 w 165"/>
              <a:gd name="T3" fmla="*/ 19 h 125"/>
              <a:gd name="T4" fmla="*/ 30 w 165"/>
              <a:gd name="T5" fmla="*/ 5 h 125"/>
              <a:gd name="T6" fmla="*/ 29 w 165"/>
              <a:gd name="T7" fmla="*/ 4 h 125"/>
              <a:gd name="T8" fmla="*/ 29 w 165"/>
              <a:gd name="T9" fmla="*/ 4 h 125"/>
              <a:gd name="T10" fmla="*/ 28 w 165"/>
              <a:gd name="T11" fmla="*/ 3 h 125"/>
              <a:gd name="T12" fmla="*/ 28 w 165"/>
              <a:gd name="T13" fmla="*/ 2 h 125"/>
              <a:gd name="T14" fmla="*/ 28 w 165"/>
              <a:gd name="T15" fmla="*/ 2 h 125"/>
              <a:gd name="T16" fmla="*/ 27 w 165"/>
              <a:gd name="T17" fmla="*/ 1 h 125"/>
              <a:gd name="T18" fmla="*/ 27 w 165"/>
              <a:gd name="T19" fmla="*/ 1 h 125"/>
              <a:gd name="T20" fmla="*/ 22 w 165"/>
              <a:gd name="T21" fmla="*/ 0 h 125"/>
              <a:gd name="T22" fmla="*/ 7 w 165"/>
              <a:gd name="T23" fmla="*/ 2 h 125"/>
              <a:gd name="T24" fmla="*/ 0 w 165"/>
              <a:gd name="T25" fmla="*/ 9 h 125"/>
              <a:gd name="T26" fmla="*/ 7 w 165"/>
              <a:gd name="T27" fmla="*/ 15 h 125"/>
              <a:gd name="T28" fmla="*/ 18 w 165"/>
              <a:gd name="T29" fmla="*/ 14 h 125"/>
              <a:gd name="T30" fmla="*/ 45 w 165"/>
              <a:gd name="T31" fmla="*/ 99 h 125"/>
              <a:gd name="T32" fmla="*/ 42 w 165"/>
              <a:gd name="T33" fmla="*/ 109 h 125"/>
              <a:gd name="T34" fmla="*/ 58 w 165"/>
              <a:gd name="T35" fmla="*/ 125 h 125"/>
              <a:gd name="T36" fmla="*/ 73 w 165"/>
              <a:gd name="T37" fmla="*/ 116 h 125"/>
              <a:gd name="T38" fmla="*/ 94 w 165"/>
              <a:gd name="T39" fmla="*/ 116 h 125"/>
              <a:gd name="T40" fmla="*/ 109 w 165"/>
              <a:gd name="T41" fmla="*/ 125 h 125"/>
              <a:gd name="T42" fmla="*/ 125 w 165"/>
              <a:gd name="T43" fmla="*/ 109 h 125"/>
              <a:gd name="T44" fmla="*/ 109 w 165"/>
              <a:gd name="T45" fmla="*/ 93 h 125"/>
              <a:gd name="T46" fmla="*/ 94 w 165"/>
              <a:gd name="T47" fmla="*/ 102 h 125"/>
              <a:gd name="T48" fmla="*/ 73 w 165"/>
              <a:gd name="T49" fmla="*/ 102 h 125"/>
              <a:gd name="T50" fmla="*/ 58 w 165"/>
              <a:gd name="T51" fmla="*/ 93 h 125"/>
              <a:gd name="T52" fmla="*/ 58 w 165"/>
              <a:gd name="T53" fmla="*/ 93 h 125"/>
              <a:gd name="T54" fmla="*/ 55 w 165"/>
              <a:gd name="T55" fmla="*/ 83 h 125"/>
              <a:gd name="T56" fmla="*/ 125 w 165"/>
              <a:gd name="T57" fmla="*/ 83 h 125"/>
              <a:gd name="T58" fmla="*/ 139 w 165"/>
              <a:gd name="T59" fmla="*/ 68 h 125"/>
              <a:gd name="T60" fmla="*/ 158 w 165"/>
              <a:gd name="T61" fmla="*/ 34 h 125"/>
              <a:gd name="T62" fmla="*/ 143 w 165"/>
              <a:gd name="T63" fmla="*/ 19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65" h="125">
                <a:moveTo>
                  <a:pt x="143" y="19"/>
                </a:moveTo>
                <a:cubicBezTo>
                  <a:pt x="34" y="19"/>
                  <a:pt x="34" y="19"/>
                  <a:pt x="34" y="19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5"/>
                  <a:pt x="29" y="4"/>
                  <a:pt x="29" y="4"/>
                </a:cubicBezTo>
                <a:cubicBezTo>
                  <a:pt x="29" y="4"/>
                  <a:pt x="29" y="4"/>
                  <a:pt x="29" y="4"/>
                </a:cubicBezTo>
                <a:cubicBezTo>
                  <a:pt x="29" y="3"/>
                  <a:pt x="29" y="3"/>
                  <a:pt x="28" y="3"/>
                </a:cubicBezTo>
                <a:cubicBezTo>
                  <a:pt x="28" y="2"/>
                  <a:pt x="28" y="2"/>
                  <a:pt x="28" y="2"/>
                </a:cubicBezTo>
                <a:cubicBezTo>
                  <a:pt x="28" y="2"/>
                  <a:pt x="28" y="2"/>
                  <a:pt x="28" y="2"/>
                </a:cubicBezTo>
                <a:cubicBezTo>
                  <a:pt x="27" y="2"/>
                  <a:pt x="27" y="1"/>
                  <a:pt x="27" y="1"/>
                </a:cubicBezTo>
                <a:cubicBezTo>
                  <a:pt x="27" y="1"/>
                  <a:pt x="27" y="1"/>
                  <a:pt x="27" y="1"/>
                </a:cubicBezTo>
                <a:cubicBezTo>
                  <a:pt x="25" y="0"/>
                  <a:pt x="24" y="0"/>
                  <a:pt x="22" y="0"/>
                </a:cubicBezTo>
                <a:cubicBezTo>
                  <a:pt x="7" y="2"/>
                  <a:pt x="7" y="2"/>
                  <a:pt x="7" y="2"/>
                </a:cubicBezTo>
                <a:cubicBezTo>
                  <a:pt x="3" y="2"/>
                  <a:pt x="0" y="5"/>
                  <a:pt x="0" y="9"/>
                </a:cubicBezTo>
                <a:cubicBezTo>
                  <a:pt x="1" y="12"/>
                  <a:pt x="4" y="15"/>
                  <a:pt x="7" y="15"/>
                </a:cubicBezTo>
                <a:cubicBezTo>
                  <a:pt x="18" y="14"/>
                  <a:pt x="18" y="14"/>
                  <a:pt x="18" y="14"/>
                </a:cubicBezTo>
                <a:cubicBezTo>
                  <a:pt x="45" y="99"/>
                  <a:pt x="45" y="99"/>
                  <a:pt x="45" y="99"/>
                </a:cubicBezTo>
                <a:cubicBezTo>
                  <a:pt x="43" y="101"/>
                  <a:pt x="42" y="105"/>
                  <a:pt x="42" y="109"/>
                </a:cubicBezTo>
                <a:cubicBezTo>
                  <a:pt x="42" y="118"/>
                  <a:pt x="49" y="125"/>
                  <a:pt x="58" y="125"/>
                </a:cubicBezTo>
                <a:cubicBezTo>
                  <a:pt x="64" y="125"/>
                  <a:pt x="70" y="121"/>
                  <a:pt x="73" y="116"/>
                </a:cubicBezTo>
                <a:cubicBezTo>
                  <a:pt x="94" y="116"/>
                  <a:pt x="94" y="116"/>
                  <a:pt x="94" y="116"/>
                </a:cubicBezTo>
                <a:cubicBezTo>
                  <a:pt x="97" y="121"/>
                  <a:pt x="103" y="125"/>
                  <a:pt x="109" y="125"/>
                </a:cubicBezTo>
                <a:cubicBezTo>
                  <a:pt x="118" y="125"/>
                  <a:pt x="125" y="118"/>
                  <a:pt x="125" y="109"/>
                </a:cubicBezTo>
                <a:cubicBezTo>
                  <a:pt x="125" y="100"/>
                  <a:pt x="118" y="93"/>
                  <a:pt x="109" y="93"/>
                </a:cubicBezTo>
                <a:cubicBezTo>
                  <a:pt x="103" y="93"/>
                  <a:pt x="97" y="97"/>
                  <a:pt x="94" y="102"/>
                </a:cubicBezTo>
                <a:cubicBezTo>
                  <a:pt x="73" y="102"/>
                  <a:pt x="73" y="102"/>
                  <a:pt x="73" y="102"/>
                </a:cubicBezTo>
                <a:cubicBezTo>
                  <a:pt x="70" y="97"/>
                  <a:pt x="64" y="93"/>
                  <a:pt x="58" y="93"/>
                </a:cubicBezTo>
                <a:cubicBezTo>
                  <a:pt x="58" y="93"/>
                  <a:pt x="58" y="93"/>
                  <a:pt x="58" y="93"/>
                </a:cubicBezTo>
                <a:cubicBezTo>
                  <a:pt x="55" y="83"/>
                  <a:pt x="55" y="83"/>
                  <a:pt x="55" y="83"/>
                </a:cubicBezTo>
                <a:cubicBezTo>
                  <a:pt x="125" y="83"/>
                  <a:pt x="125" y="83"/>
                  <a:pt x="125" y="83"/>
                </a:cubicBezTo>
                <a:cubicBezTo>
                  <a:pt x="133" y="83"/>
                  <a:pt x="134" y="77"/>
                  <a:pt x="139" y="68"/>
                </a:cubicBezTo>
                <a:cubicBezTo>
                  <a:pt x="158" y="34"/>
                  <a:pt x="158" y="34"/>
                  <a:pt x="158" y="34"/>
                </a:cubicBezTo>
                <a:cubicBezTo>
                  <a:pt x="165" y="20"/>
                  <a:pt x="151" y="19"/>
                  <a:pt x="143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/>
              <a:ea typeface="微软雅黑"/>
              <a:sym typeface="Arial"/>
            </a:endParaRPr>
          </a:p>
        </p:txBody>
      </p:sp>
      <p:sp>
        <p:nvSpPr>
          <p:cNvPr id="33" name="Freeform 143">
            <a:extLst>
              <a:ext uri="{FF2B5EF4-FFF2-40B4-BE49-F238E27FC236}">
                <a16:creationId xmlns:a16="http://schemas.microsoft.com/office/drawing/2014/main" id="{A28793D6-602B-407E-8A00-CC2789E6A7DB}"/>
              </a:ext>
            </a:extLst>
          </p:cNvPr>
          <p:cNvSpPr>
            <a:spLocks noEditPoints="1"/>
          </p:cNvSpPr>
          <p:nvPr/>
        </p:nvSpPr>
        <p:spPr bwMode="auto">
          <a:xfrm>
            <a:off x="3443091" y="2347742"/>
            <a:ext cx="793774" cy="731106"/>
          </a:xfrm>
          <a:custGeom>
            <a:avLst/>
            <a:gdLst>
              <a:gd name="T0" fmla="*/ 151 w 157"/>
              <a:gd name="T1" fmla="*/ 59 h 145"/>
              <a:gd name="T2" fmla="*/ 130 w 157"/>
              <a:gd name="T3" fmla="*/ 41 h 145"/>
              <a:gd name="T4" fmla="*/ 110 w 157"/>
              <a:gd name="T5" fmla="*/ 23 h 145"/>
              <a:gd name="T6" fmla="*/ 88 w 157"/>
              <a:gd name="T7" fmla="*/ 5 h 145"/>
              <a:gd name="T8" fmla="*/ 69 w 157"/>
              <a:gd name="T9" fmla="*/ 5 h 145"/>
              <a:gd name="T10" fmla="*/ 47 w 157"/>
              <a:gd name="T11" fmla="*/ 23 h 145"/>
              <a:gd name="T12" fmla="*/ 27 w 157"/>
              <a:gd name="T13" fmla="*/ 41 h 145"/>
              <a:gd name="T14" fmla="*/ 6 w 157"/>
              <a:gd name="T15" fmla="*/ 59 h 145"/>
              <a:gd name="T16" fmla="*/ 9 w 157"/>
              <a:gd name="T17" fmla="*/ 68 h 145"/>
              <a:gd name="T18" fmla="*/ 21 w 157"/>
              <a:gd name="T19" fmla="*/ 68 h 145"/>
              <a:gd name="T20" fmla="*/ 21 w 157"/>
              <a:gd name="T21" fmla="*/ 139 h 145"/>
              <a:gd name="T22" fmla="*/ 27 w 157"/>
              <a:gd name="T23" fmla="*/ 145 h 145"/>
              <a:gd name="T24" fmla="*/ 38 w 157"/>
              <a:gd name="T25" fmla="*/ 145 h 145"/>
              <a:gd name="T26" fmla="*/ 38 w 157"/>
              <a:gd name="T27" fmla="*/ 81 h 145"/>
              <a:gd name="T28" fmla="*/ 71 w 157"/>
              <a:gd name="T29" fmla="*/ 81 h 145"/>
              <a:gd name="T30" fmla="*/ 71 w 157"/>
              <a:gd name="T31" fmla="*/ 145 h 145"/>
              <a:gd name="T32" fmla="*/ 130 w 157"/>
              <a:gd name="T33" fmla="*/ 145 h 145"/>
              <a:gd name="T34" fmla="*/ 136 w 157"/>
              <a:gd name="T35" fmla="*/ 139 h 145"/>
              <a:gd name="T36" fmla="*/ 136 w 157"/>
              <a:gd name="T37" fmla="*/ 68 h 145"/>
              <a:gd name="T38" fmla="*/ 148 w 157"/>
              <a:gd name="T39" fmla="*/ 68 h 145"/>
              <a:gd name="T40" fmla="*/ 151 w 157"/>
              <a:gd name="T41" fmla="*/ 59 h 145"/>
              <a:gd name="T42" fmla="*/ 118 w 157"/>
              <a:gd name="T43" fmla="*/ 97 h 145"/>
              <a:gd name="T44" fmla="*/ 89 w 157"/>
              <a:gd name="T45" fmla="*/ 97 h 145"/>
              <a:gd name="T46" fmla="*/ 89 w 157"/>
              <a:gd name="T47" fmla="*/ 72 h 145"/>
              <a:gd name="T48" fmla="*/ 118 w 157"/>
              <a:gd name="T49" fmla="*/ 72 h 145"/>
              <a:gd name="T50" fmla="*/ 118 w 157"/>
              <a:gd name="T51" fmla="*/ 97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57" h="145">
                <a:moveTo>
                  <a:pt x="151" y="59"/>
                </a:moveTo>
                <a:cubicBezTo>
                  <a:pt x="130" y="41"/>
                  <a:pt x="130" y="41"/>
                  <a:pt x="130" y="41"/>
                </a:cubicBezTo>
                <a:cubicBezTo>
                  <a:pt x="124" y="36"/>
                  <a:pt x="115" y="28"/>
                  <a:pt x="110" y="23"/>
                </a:cubicBezTo>
                <a:cubicBezTo>
                  <a:pt x="88" y="5"/>
                  <a:pt x="88" y="5"/>
                  <a:pt x="88" y="5"/>
                </a:cubicBezTo>
                <a:cubicBezTo>
                  <a:pt x="83" y="0"/>
                  <a:pt x="74" y="0"/>
                  <a:pt x="69" y="5"/>
                </a:cubicBezTo>
                <a:cubicBezTo>
                  <a:pt x="47" y="23"/>
                  <a:pt x="47" y="23"/>
                  <a:pt x="47" y="23"/>
                </a:cubicBezTo>
                <a:cubicBezTo>
                  <a:pt x="42" y="28"/>
                  <a:pt x="33" y="36"/>
                  <a:pt x="27" y="41"/>
                </a:cubicBezTo>
                <a:cubicBezTo>
                  <a:pt x="6" y="59"/>
                  <a:pt x="6" y="59"/>
                  <a:pt x="6" y="59"/>
                </a:cubicBezTo>
                <a:cubicBezTo>
                  <a:pt x="0" y="64"/>
                  <a:pt x="2" y="68"/>
                  <a:pt x="9" y="68"/>
                </a:cubicBezTo>
                <a:cubicBezTo>
                  <a:pt x="21" y="68"/>
                  <a:pt x="21" y="68"/>
                  <a:pt x="21" y="68"/>
                </a:cubicBezTo>
                <a:cubicBezTo>
                  <a:pt x="21" y="139"/>
                  <a:pt x="21" y="139"/>
                  <a:pt x="21" y="139"/>
                </a:cubicBezTo>
                <a:cubicBezTo>
                  <a:pt x="21" y="142"/>
                  <a:pt x="24" y="145"/>
                  <a:pt x="27" y="145"/>
                </a:cubicBezTo>
                <a:cubicBezTo>
                  <a:pt x="38" y="145"/>
                  <a:pt x="38" y="145"/>
                  <a:pt x="38" y="145"/>
                </a:cubicBezTo>
                <a:cubicBezTo>
                  <a:pt x="38" y="81"/>
                  <a:pt x="38" y="81"/>
                  <a:pt x="38" y="81"/>
                </a:cubicBezTo>
                <a:cubicBezTo>
                  <a:pt x="71" y="81"/>
                  <a:pt x="71" y="81"/>
                  <a:pt x="71" y="81"/>
                </a:cubicBezTo>
                <a:cubicBezTo>
                  <a:pt x="71" y="145"/>
                  <a:pt x="71" y="145"/>
                  <a:pt x="71" y="145"/>
                </a:cubicBezTo>
                <a:cubicBezTo>
                  <a:pt x="130" y="145"/>
                  <a:pt x="130" y="145"/>
                  <a:pt x="130" y="145"/>
                </a:cubicBezTo>
                <a:cubicBezTo>
                  <a:pt x="134" y="145"/>
                  <a:pt x="136" y="142"/>
                  <a:pt x="136" y="139"/>
                </a:cubicBezTo>
                <a:cubicBezTo>
                  <a:pt x="136" y="68"/>
                  <a:pt x="136" y="68"/>
                  <a:pt x="136" y="68"/>
                </a:cubicBezTo>
                <a:cubicBezTo>
                  <a:pt x="148" y="68"/>
                  <a:pt x="148" y="68"/>
                  <a:pt x="148" y="68"/>
                </a:cubicBezTo>
                <a:cubicBezTo>
                  <a:pt x="155" y="68"/>
                  <a:pt x="157" y="64"/>
                  <a:pt x="151" y="59"/>
                </a:cubicBezTo>
                <a:close/>
                <a:moveTo>
                  <a:pt x="118" y="97"/>
                </a:moveTo>
                <a:cubicBezTo>
                  <a:pt x="89" y="97"/>
                  <a:pt x="89" y="97"/>
                  <a:pt x="89" y="97"/>
                </a:cubicBezTo>
                <a:cubicBezTo>
                  <a:pt x="89" y="72"/>
                  <a:pt x="89" y="72"/>
                  <a:pt x="89" y="72"/>
                </a:cubicBezTo>
                <a:cubicBezTo>
                  <a:pt x="118" y="72"/>
                  <a:pt x="118" y="72"/>
                  <a:pt x="118" y="72"/>
                </a:cubicBezTo>
                <a:lnTo>
                  <a:pt x="118" y="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/>
              <a:ea typeface="微软雅黑"/>
              <a:sym typeface="Arial"/>
            </a:endParaRPr>
          </a:p>
        </p:txBody>
      </p:sp>
      <p:sp>
        <p:nvSpPr>
          <p:cNvPr id="34" name="Freeform 160">
            <a:extLst>
              <a:ext uri="{FF2B5EF4-FFF2-40B4-BE49-F238E27FC236}">
                <a16:creationId xmlns:a16="http://schemas.microsoft.com/office/drawing/2014/main" id="{3F490ACA-1E64-43FF-9E55-0687167CDAC1}"/>
              </a:ext>
            </a:extLst>
          </p:cNvPr>
          <p:cNvSpPr>
            <a:spLocks/>
          </p:cNvSpPr>
          <p:nvPr/>
        </p:nvSpPr>
        <p:spPr bwMode="auto">
          <a:xfrm>
            <a:off x="5876793" y="2450445"/>
            <a:ext cx="825112" cy="525702"/>
          </a:xfrm>
          <a:custGeom>
            <a:avLst/>
            <a:gdLst>
              <a:gd name="T0" fmla="*/ 163 w 163"/>
              <a:gd name="T1" fmla="*/ 70 h 104"/>
              <a:gd name="T2" fmla="*/ 129 w 163"/>
              <a:gd name="T3" fmla="*/ 37 h 104"/>
              <a:gd name="T4" fmla="*/ 119 w 163"/>
              <a:gd name="T5" fmla="*/ 38 h 104"/>
              <a:gd name="T6" fmla="*/ 77 w 163"/>
              <a:gd name="T7" fmla="*/ 0 h 104"/>
              <a:gd name="T8" fmla="*/ 34 w 163"/>
              <a:gd name="T9" fmla="*/ 42 h 104"/>
              <a:gd name="T10" fmla="*/ 35 w 163"/>
              <a:gd name="T11" fmla="*/ 51 h 104"/>
              <a:gd name="T12" fmla="*/ 27 w 163"/>
              <a:gd name="T13" fmla="*/ 51 h 104"/>
              <a:gd name="T14" fmla="*/ 0 w 163"/>
              <a:gd name="T15" fmla="*/ 77 h 104"/>
              <a:gd name="T16" fmla="*/ 27 w 163"/>
              <a:gd name="T17" fmla="*/ 104 h 104"/>
              <a:gd name="T18" fmla="*/ 132 w 163"/>
              <a:gd name="T19" fmla="*/ 104 h 104"/>
              <a:gd name="T20" fmla="*/ 152 w 163"/>
              <a:gd name="T21" fmla="*/ 95 h 104"/>
              <a:gd name="T22" fmla="*/ 163 w 163"/>
              <a:gd name="T23" fmla="*/ 7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3" h="104">
                <a:moveTo>
                  <a:pt x="163" y="70"/>
                </a:moveTo>
                <a:cubicBezTo>
                  <a:pt x="163" y="52"/>
                  <a:pt x="148" y="37"/>
                  <a:pt x="129" y="37"/>
                </a:cubicBezTo>
                <a:cubicBezTo>
                  <a:pt x="126" y="37"/>
                  <a:pt x="122" y="37"/>
                  <a:pt x="119" y="38"/>
                </a:cubicBezTo>
                <a:cubicBezTo>
                  <a:pt x="117" y="17"/>
                  <a:pt x="99" y="0"/>
                  <a:pt x="77" y="0"/>
                </a:cubicBezTo>
                <a:cubicBezTo>
                  <a:pt x="53" y="0"/>
                  <a:pt x="34" y="19"/>
                  <a:pt x="34" y="42"/>
                </a:cubicBezTo>
                <a:cubicBezTo>
                  <a:pt x="34" y="45"/>
                  <a:pt x="34" y="48"/>
                  <a:pt x="35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12" y="51"/>
                  <a:pt x="0" y="63"/>
                  <a:pt x="0" y="77"/>
                </a:cubicBezTo>
                <a:cubicBezTo>
                  <a:pt x="0" y="92"/>
                  <a:pt x="12" y="104"/>
                  <a:pt x="27" y="104"/>
                </a:cubicBezTo>
                <a:cubicBezTo>
                  <a:pt x="132" y="104"/>
                  <a:pt x="132" y="104"/>
                  <a:pt x="132" y="104"/>
                </a:cubicBezTo>
                <a:cubicBezTo>
                  <a:pt x="140" y="104"/>
                  <a:pt x="147" y="100"/>
                  <a:pt x="152" y="95"/>
                </a:cubicBezTo>
                <a:cubicBezTo>
                  <a:pt x="159" y="89"/>
                  <a:pt x="163" y="80"/>
                  <a:pt x="163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614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DD965F89-BFE8-48B1-BBA9-075624E7E0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39099" y="4232518"/>
            <a:ext cx="5181162" cy="3310646"/>
          </a:xfrm>
          <a:prstGeom prst="rect">
            <a:avLst/>
          </a:prstGeom>
        </p:spPr>
      </p:pic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12" name="TextBox 41">
            <a:extLst>
              <a:ext uri="{FF2B5EF4-FFF2-40B4-BE49-F238E27FC236}">
                <a16:creationId xmlns:a16="http://schemas.microsoft.com/office/drawing/2014/main" id="{04277854-5DD7-4AA1-805B-C9D217FD255F}"/>
              </a:ext>
            </a:extLst>
          </p:cNvPr>
          <p:cNvSpPr txBox="1"/>
          <p:nvPr/>
        </p:nvSpPr>
        <p:spPr bwMode="auto">
          <a:xfrm>
            <a:off x="6168008" y="1484784"/>
            <a:ext cx="2637367" cy="379656"/>
          </a:xfrm>
          <a:prstGeom prst="rect">
            <a:avLst/>
          </a:prstGeom>
          <a:solidFill>
            <a:srgbClr val="EB3F32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zh-CN" sz="18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  <a:sym typeface="Arial"/>
              </a:rPr>
              <a:t>与其他岗位的</a:t>
            </a:r>
            <a:r>
              <a:rPr lang="zh-CN" altLang="en-US" sz="18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  <a:sym typeface="Arial"/>
              </a:rPr>
              <a:t>对接</a:t>
            </a:r>
            <a:endParaRPr lang="zh-CN" altLang="en-US" sz="1867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微软雅黑"/>
              <a:sym typeface="Arial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CE21E15-3CD5-4475-946D-47CF1B924530}"/>
              </a:ext>
            </a:extLst>
          </p:cNvPr>
          <p:cNvSpPr/>
          <p:nvPr/>
        </p:nvSpPr>
        <p:spPr>
          <a:xfrm>
            <a:off x="2208988" y="1484784"/>
            <a:ext cx="3600400" cy="2160240"/>
          </a:xfrm>
          <a:prstGeom prst="rect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solidFill>
              <a:srgbClr val="EB3F3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F416F91-37D9-4CE3-92EB-268933E8D876}"/>
              </a:ext>
            </a:extLst>
          </p:cNvPr>
          <p:cNvSpPr/>
          <p:nvPr/>
        </p:nvSpPr>
        <p:spPr>
          <a:xfrm>
            <a:off x="6168008" y="3717032"/>
            <a:ext cx="3600400" cy="2160240"/>
          </a:xfrm>
          <a:prstGeom prst="rect">
            <a:avLst/>
          </a:prstGeom>
          <a:blipFill dpi="0"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solidFill>
              <a:srgbClr val="30BAA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C52D706-A2BD-4588-B2D4-D90AF6FCDC67}"/>
              </a:ext>
            </a:extLst>
          </p:cNvPr>
          <p:cNvSpPr/>
          <p:nvPr/>
        </p:nvSpPr>
        <p:spPr>
          <a:xfrm>
            <a:off x="2105257" y="4369167"/>
            <a:ext cx="3600400" cy="1495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积极配合策划部的工作，对策划部所需的素材（商品文案，设计要求等）在不影响自身职务的情况下优化处理。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 </a:t>
            </a:r>
            <a:endParaRPr lang="zh-CN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557E450-90BE-4948-BFB8-4B829A6DCCFA}"/>
              </a:ext>
            </a:extLst>
          </p:cNvPr>
          <p:cNvSpPr/>
          <p:nvPr/>
        </p:nvSpPr>
        <p:spPr>
          <a:xfrm>
            <a:off x="6067610" y="2025569"/>
            <a:ext cx="3700798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客服部是最直接面对终端的部门，故要积极向客服部咨询及调差最新的顾客需求及意见，了解市场最新情况。</a:t>
            </a:r>
            <a:endParaRPr lang="zh-CN" altLang="en-US" sz="1600" dirty="0">
              <a:latin typeface="Arial"/>
              <a:ea typeface="微软雅黑"/>
              <a:sym typeface="Arial"/>
            </a:endParaRPr>
          </a:p>
        </p:txBody>
      </p:sp>
      <p:grpSp>
        <p:nvGrpSpPr>
          <p:cNvPr id="10" name="组合 55">
            <a:extLst>
              <a:ext uri="{FF2B5EF4-FFF2-40B4-BE49-F238E27FC236}">
                <a16:creationId xmlns:a16="http://schemas.microsoft.com/office/drawing/2014/main" id="{3E6B37AF-002A-4BC2-A0F5-70152615A125}"/>
              </a:ext>
            </a:extLst>
          </p:cNvPr>
          <p:cNvGrpSpPr/>
          <p:nvPr/>
        </p:nvGrpSpPr>
        <p:grpSpPr bwMode="auto">
          <a:xfrm>
            <a:off x="4193818" y="177245"/>
            <a:ext cx="3573065" cy="696471"/>
            <a:chOff x="3791743" y="5346472"/>
            <a:chExt cx="5833187" cy="1152803"/>
          </a:xfrm>
          <a:effectLst/>
        </p:grpSpPr>
        <p:sp>
          <p:nvSpPr>
            <p:cNvPr id="11" name="任意多边形 166">
              <a:extLst>
                <a:ext uri="{FF2B5EF4-FFF2-40B4-BE49-F238E27FC236}">
                  <a16:creationId xmlns:a16="http://schemas.microsoft.com/office/drawing/2014/main" id="{8DB3DC84-F33E-4547-9132-D2C3EF548ED7}"/>
                </a:ext>
              </a:extLst>
            </p:cNvPr>
            <p:cNvSpPr/>
            <p:nvPr/>
          </p:nvSpPr>
          <p:spPr>
            <a:xfrm>
              <a:off x="3791743" y="5347083"/>
              <a:ext cx="5833187" cy="1152192"/>
            </a:xfrm>
            <a:custGeom>
              <a:avLst/>
              <a:gdLst>
                <a:gd name="connsiteX0" fmla="*/ 619854 w 5832648"/>
                <a:gd name="connsiteY0" fmla="*/ 172234 h 1152128"/>
                <a:gd name="connsiteX1" fmla="*/ 247759 w 5832648"/>
                <a:gd name="connsiteY1" fmla="*/ 418875 h 1152128"/>
                <a:gd name="connsiteX2" fmla="*/ 216024 w 5832648"/>
                <a:gd name="connsiteY2" fmla="*/ 576064 h 1152128"/>
                <a:gd name="connsiteX3" fmla="*/ 216024 w 5832648"/>
                <a:gd name="connsiteY3" fmla="*/ 576063 h 1152128"/>
                <a:gd name="connsiteX4" fmla="*/ 216024 w 5832648"/>
                <a:gd name="connsiteY4" fmla="*/ 576064 h 1152128"/>
                <a:gd name="connsiteX5" fmla="*/ 216024 w 5832648"/>
                <a:gd name="connsiteY5" fmla="*/ 576064 h 1152128"/>
                <a:gd name="connsiteX6" fmla="*/ 247759 w 5832648"/>
                <a:gd name="connsiteY6" fmla="*/ 733252 h 1152128"/>
                <a:gd name="connsiteX7" fmla="*/ 619854 w 5832648"/>
                <a:gd name="connsiteY7" fmla="*/ 979893 h 1152128"/>
                <a:gd name="connsiteX8" fmla="*/ 5212794 w 5832648"/>
                <a:gd name="connsiteY8" fmla="*/ 979894 h 1152128"/>
                <a:gd name="connsiteX9" fmla="*/ 5616624 w 5832648"/>
                <a:gd name="connsiteY9" fmla="*/ 576064 h 1152128"/>
                <a:gd name="connsiteX10" fmla="*/ 5616625 w 5832648"/>
                <a:gd name="connsiteY10" fmla="*/ 576064 h 1152128"/>
                <a:gd name="connsiteX11" fmla="*/ 5212795 w 5832648"/>
                <a:gd name="connsiteY11" fmla="*/ 172234 h 1152128"/>
                <a:gd name="connsiteX12" fmla="*/ 576064 w 5832648"/>
                <a:gd name="connsiteY12" fmla="*/ 0 h 1152128"/>
                <a:gd name="connsiteX13" fmla="*/ 5256584 w 5832648"/>
                <a:gd name="connsiteY13" fmla="*/ 0 h 1152128"/>
                <a:gd name="connsiteX14" fmla="*/ 5832648 w 5832648"/>
                <a:gd name="connsiteY14" fmla="*/ 576064 h 1152128"/>
                <a:gd name="connsiteX15" fmla="*/ 5256584 w 5832648"/>
                <a:gd name="connsiteY15" fmla="*/ 1152128 h 1152128"/>
                <a:gd name="connsiteX16" fmla="*/ 576064 w 5832648"/>
                <a:gd name="connsiteY16" fmla="*/ 1152128 h 1152128"/>
                <a:gd name="connsiteX17" fmla="*/ 0 w 5832648"/>
                <a:gd name="connsiteY17" fmla="*/ 576064 h 1152128"/>
                <a:gd name="connsiteX18" fmla="*/ 576064 w 5832648"/>
                <a:gd name="connsiteY18" fmla="*/ 0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832648" h="1152128">
                  <a:moveTo>
                    <a:pt x="619854" y="172234"/>
                  </a:moveTo>
                  <a:cubicBezTo>
                    <a:pt x="452583" y="172234"/>
                    <a:pt x="309064" y="273935"/>
                    <a:pt x="247759" y="418875"/>
                  </a:cubicBezTo>
                  <a:lnTo>
                    <a:pt x="216024" y="576064"/>
                  </a:lnTo>
                  <a:lnTo>
                    <a:pt x="216024" y="576063"/>
                  </a:lnTo>
                  <a:lnTo>
                    <a:pt x="216024" y="576064"/>
                  </a:lnTo>
                  <a:lnTo>
                    <a:pt x="216024" y="576064"/>
                  </a:lnTo>
                  <a:lnTo>
                    <a:pt x="247759" y="733252"/>
                  </a:lnTo>
                  <a:cubicBezTo>
                    <a:pt x="309064" y="878193"/>
                    <a:pt x="452583" y="979893"/>
                    <a:pt x="619854" y="979893"/>
                  </a:cubicBezTo>
                  <a:lnTo>
                    <a:pt x="5212794" y="979894"/>
                  </a:lnTo>
                  <a:cubicBezTo>
                    <a:pt x="5435823" y="979894"/>
                    <a:pt x="5616624" y="799093"/>
                    <a:pt x="5616624" y="576064"/>
                  </a:cubicBezTo>
                  <a:lnTo>
                    <a:pt x="5616625" y="576064"/>
                  </a:lnTo>
                  <a:cubicBezTo>
                    <a:pt x="5616625" y="353035"/>
                    <a:pt x="5435824" y="172234"/>
                    <a:pt x="5212795" y="172234"/>
                  </a:cubicBezTo>
                  <a:close/>
                  <a:moveTo>
                    <a:pt x="576064" y="0"/>
                  </a:moveTo>
                  <a:lnTo>
                    <a:pt x="5256584" y="0"/>
                  </a:lnTo>
                  <a:cubicBezTo>
                    <a:pt x="5574735" y="0"/>
                    <a:pt x="5832648" y="257913"/>
                    <a:pt x="5832648" y="576064"/>
                  </a:cubicBezTo>
                  <a:cubicBezTo>
                    <a:pt x="5832648" y="894215"/>
                    <a:pt x="5574735" y="1152128"/>
                    <a:pt x="5256584" y="1152128"/>
                  </a:cubicBezTo>
                  <a:lnTo>
                    <a:pt x="576064" y="1152128"/>
                  </a:lnTo>
                  <a:cubicBezTo>
                    <a:pt x="257913" y="1152128"/>
                    <a:pt x="0" y="894215"/>
                    <a:pt x="0" y="576064"/>
                  </a:cubicBezTo>
                  <a:cubicBezTo>
                    <a:pt x="0" y="257913"/>
                    <a:pt x="257913" y="0"/>
                    <a:pt x="57606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91" dirty="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7" name="圆角矩形 165">
              <a:extLst>
                <a:ext uri="{FF2B5EF4-FFF2-40B4-BE49-F238E27FC236}">
                  <a16:creationId xmlns:a16="http://schemas.microsoft.com/office/drawing/2014/main" id="{51EBE1EE-923D-4D96-9CE2-CB88237E3FA9}"/>
                </a:ext>
              </a:extLst>
            </p:cNvPr>
            <p:cNvSpPr/>
            <p:nvPr/>
          </p:nvSpPr>
          <p:spPr>
            <a:xfrm>
              <a:off x="4007769" y="5518706"/>
              <a:ext cx="5400600" cy="80765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dist"/>
              <a:r>
                <a:rPr lang="zh-CN" altLang="en-US" b="1" dirty="0">
                  <a:solidFill>
                    <a:srgbClr val="EB3F32"/>
                  </a:solidFill>
                  <a:latin typeface="Arial"/>
                  <a:ea typeface="微软雅黑"/>
                  <a:sym typeface="Arial"/>
                </a:rPr>
                <a:t>运营职责</a:t>
              </a:r>
            </a:p>
          </p:txBody>
        </p:sp>
        <p:sp>
          <p:nvSpPr>
            <p:cNvPr id="18" name="圆角矩形 167">
              <a:extLst>
                <a:ext uri="{FF2B5EF4-FFF2-40B4-BE49-F238E27FC236}">
                  <a16:creationId xmlns:a16="http://schemas.microsoft.com/office/drawing/2014/main" id="{5DA587B5-F902-4F34-8250-7A0C2EFCC167}"/>
                </a:ext>
              </a:extLst>
            </p:cNvPr>
            <p:cNvSpPr/>
            <p:nvPr/>
          </p:nvSpPr>
          <p:spPr>
            <a:xfrm>
              <a:off x="3791744" y="5346472"/>
              <a:ext cx="5832649" cy="1152127"/>
            </a:xfrm>
            <a:prstGeom prst="roundRect">
              <a:avLst>
                <a:gd name="adj" fmla="val 50000"/>
              </a:avLst>
            </a:prstGeom>
            <a:noFill/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91"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sp>
        <p:nvSpPr>
          <p:cNvPr id="20" name="TextBox 41">
            <a:extLst>
              <a:ext uri="{FF2B5EF4-FFF2-40B4-BE49-F238E27FC236}">
                <a16:creationId xmlns:a16="http://schemas.microsoft.com/office/drawing/2014/main" id="{937DF8DA-F4F3-406D-9D36-F667D58FBCB1}"/>
              </a:ext>
            </a:extLst>
          </p:cNvPr>
          <p:cNvSpPr txBox="1"/>
          <p:nvPr/>
        </p:nvSpPr>
        <p:spPr bwMode="auto">
          <a:xfrm>
            <a:off x="2208988" y="3887895"/>
            <a:ext cx="2637367" cy="379656"/>
          </a:xfrm>
          <a:prstGeom prst="rect">
            <a:avLst/>
          </a:prstGeom>
          <a:solidFill>
            <a:srgbClr val="30BA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zh-CN" sz="18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  <a:sym typeface="Arial"/>
              </a:rPr>
              <a:t>与其他岗位的</a:t>
            </a:r>
            <a:r>
              <a:rPr lang="zh-CN" altLang="en-US" sz="18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  <a:sym typeface="Arial"/>
              </a:rPr>
              <a:t>对接</a:t>
            </a:r>
            <a:endParaRPr lang="zh-CN" altLang="en-US" sz="1867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406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/>
      <p:bldP spid="16" grpId="0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>
            <a:extLst>
              <a:ext uri="{FF2B5EF4-FFF2-40B4-BE49-F238E27FC236}">
                <a16:creationId xmlns:a16="http://schemas.microsoft.com/office/drawing/2014/main" id="{E15926D2-3916-4E6E-825C-3B707E35DBD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7495" y="781860"/>
            <a:ext cx="2504846" cy="2294870"/>
          </a:xfrm>
          <a:prstGeom prst="rect">
            <a:avLst/>
          </a:prstGeom>
        </p:spPr>
      </p:pic>
      <p:sp>
        <p:nvSpPr>
          <p:cNvPr id="49" name="矩形 48">
            <a:extLst>
              <a:ext uri="{FF2B5EF4-FFF2-40B4-BE49-F238E27FC236}">
                <a16:creationId xmlns:a16="http://schemas.microsoft.com/office/drawing/2014/main" id="{FF89318D-08E9-4EAB-9552-EC989CC4C800}"/>
              </a:ext>
            </a:extLst>
          </p:cNvPr>
          <p:cNvSpPr/>
          <p:nvPr/>
        </p:nvSpPr>
        <p:spPr>
          <a:xfrm>
            <a:off x="5465538" y="1397151"/>
            <a:ext cx="114875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C80888"/>
                </a:solidFill>
                <a:latin typeface="Arial"/>
                <a:ea typeface="微软雅黑"/>
                <a:cs typeface="+mn-ea"/>
                <a:sym typeface="Arial"/>
              </a:rPr>
              <a:t>02</a:t>
            </a:r>
            <a:endParaRPr lang="zh-CN" altLang="en-US" sz="6600" b="1" dirty="0">
              <a:solidFill>
                <a:srgbClr val="C80888"/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pic>
        <p:nvPicPr>
          <p:cNvPr id="64" name="图片 63">
            <a:extLst>
              <a:ext uri="{FF2B5EF4-FFF2-40B4-BE49-F238E27FC236}">
                <a16:creationId xmlns:a16="http://schemas.microsoft.com/office/drawing/2014/main" id="{11827866-6E20-49A2-B7EB-324412CE9D7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9597" y="3939947"/>
            <a:ext cx="5460610" cy="1277004"/>
          </a:xfrm>
          <a:prstGeom prst="rect">
            <a:avLst/>
          </a:prstGeom>
        </p:spPr>
      </p:pic>
      <p:sp>
        <p:nvSpPr>
          <p:cNvPr id="66" name="TextBox 11">
            <a:extLst>
              <a:ext uri="{FF2B5EF4-FFF2-40B4-BE49-F238E27FC236}">
                <a16:creationId xmlns:a16="http://schemas.microsoft.com/office/drawing/2014/main" id="{7AB29AB0-B956-47CE-BEA3-961963200F37}"/>
              </a:ext>
            </a:extLst>
          </p:cNvPr>
          <p:cNvSpPr txBox="1"/>
          <p:nvPr/>
        </p:nvSpPr>
        <p:spPr>
          <a:xfrm>
            <a:off x="4114713" y="4342836"/>
            <a:ext cx="3962574" cy="483516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销售体系</a:t>
            </a:r>
          </a:p>
        </p:txBody>
      </p:sp>
      <p:sp>
        <p:nvSpPr>
          <p:cNvPr id="67" name="TextBox 12">
            <a:extLst>
              <a:ext uri="{FF2B5EF4-FFF2-40B4-BE49-F238E27FC236}">
                <a16:creationId xmlns:a16="http://schemas.microsoft.com/office/drawing/2014/main" id="{41AFE515-AB09-48CD-9FB4-45B9A616F111}"/>
              </a:ext>
            </a:extLst>
          </p:cNvPr>
          <p:cNvSpPr txBox="1">
            <a:spLocks/>
          </p:cNvSpPr>
          <p:nvPr/>
        </p:nvSpPr>
        <p:spPr>
          <a:xfrm>
            <a:off x="4228615" y="5434392"/>
            <a:ext cx="3962574" cy="320368"/>
          </a:xfrm>
          <a:prstGeom prst="rect">
            <a:avLst/>
          </a:prstGeom>
        </p:spPr>
        <p:txBody>
          <a:bodyPr vert="horz" wrap="square" lIns="360000" tIns="0" rIns="0" bIns="0" anchor="ctr" anchorCtr="0">
            <a:normAutofit fontScale="925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此部分内容作为文字排版占位显示 （建议使用主题字体）</a:t>
            </a:r>
          </a:p>
        </p:txBody>
      </p:sp>
      <p:pic>
        <p:nvPicPr>
          <p:cNvPr id="69" name="图片 68">
            <a:extLst>
              <a:ext uri="{FF2B5EF4-FFF2-40B4-BE49-F238E27FC236}">
                <a16:creationId xmlns:a16="http://schemas.microsoft.com/office/drawing/2014/main" id="{E5729840-66C9-4221-96E9-646F5FA7E2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04158" y="36331"/>
            <a:ext cx="6810375" cy="3686175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5DFEF113-3A3A-4122-8CCC-A9FDF9540A5D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8835390" y="4798061"/>
            <a:ext cx="3805831" cy="205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8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66" grpId="0"/>
      <p:bldP spid="6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D8F7021A-CE07-4187-897E-7273F7C4C4D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371" y="5058901"/>
            <a:ext cx="2287461" cy="2110165"/>
          </a:xfrm>
          <a:prstGeom prst="rect">
            <a:avLst/>
          </a:prstGeom>
        </p:spPr>
      </p:pic>
      <p:pic>
        <p:nvPicPr>
          <p:cNvPr id="120" name="图片 119">
            <a:extLst>
              <a:ext uri="{FF2B5EF4-FFF2-40B4-BE49-F238E27FC236}">
                <a16:creationId xmlns:a16="http://schemas.microsoft.com/office/drawing/2014/main" id="{221EF4A8-FA24-43AF-BBBB-4594449A53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048093" y="-974416"/>
            <a:ext cx="4715822" cy="3013305"/>
          </a:xfrm>
          <a:prstGeom prst="rect">
            <a:avLst/>
          </a:prstGeom>
        </p:spPr>
      </p:pic>
      <p:grpSp>
        <p:nvGrpSpPr>
          <p:cNvPr id="66" name="组合 65">
            <a:extLst>
              <a:ext uri="{FF2B5EF4-FFF2-40B4-BE49-F238E27FC236}">
                <a16:creationId xmlns:a16="http://schemas.microsoft.com/office/drawing/2014/main" id="{0F021B17-8F75-41F9-A05C-9D48E2065E90}"/>
              </a:ext>
            </a:extLst>
          </p:cNvPr>
          <p:cNvGrpSpPr/>
          <p:nvPr/>
        </p:nvGrpSpPr>
        <p:grpSpPr>
          <a:xfrm>
            <a:off x="2044701" y="1273175"/>
            <a:ext cx="1934633" cy="1936751"/>
            <a:chOff x="1784352" y="1998134"/>
            <a:chExt cx="1934633" cy="1936751"/>
          </a:xfrm>
        </p:grpSpPr>
        <p:grpSp>
          <p:nvGrpSpPr>
            <p:cNvPr id="67" name="Group 28">
              <a:extLst>
                <a:ext uri="{FF2B5EF4-FFF2-40B4-BE49-F238E27FC236}">
                  <a16:creationId xmlns:a16="http://schemas.microsoft.com/office/drawing/2014/main" id="{F4B74ADE-385F-4720-9B3C-095CC555DD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4352" y="1998134"/>
              <a:ext cx="1934633" cy="1936751"/>
              <a:chOff x="1784499" y="1998922"/>
              <a:chExt cx="1935125" cy="1935125"/>
            </a:xfrm>
          </p:grpSpPr>
          <p:sp>
            <p:nvSpPr>
              <p:cNvPr id="78" name="Donut 3">
                <a:extLst>
                  <a:ext uri="{FF2B5EF4-FFF2-40B4-BE49-F238E27FC236}">
                    <a16:creationId xmlns:a16="http://schemas.microsoft.com/office/drawing/2014/main" id="{CE047247-948E-439C-A3A3-F211978E500E}"/>
                  </a:ext>
                </a:extLst>
              </p:cNvPr>
              <p:cNvSpPr/>
              <p:nvPr/>
            </p:nvSpPr>
            <p:spPr>
              <a:xfrm>
                <a:off x="1784499" y="1998922"/>
                <a:ext cx="1935125" cy="1935125"/>
              </a:xfrm>
              <a:prstGeom prst="donut">
                <a:avLst>
                  <a:gd name="adj" fmla="val 8728"/>
                </a:avLst>
              </a:prstGeom>
              <a:solidFill>
                <a:srgbClr val="30BA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333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sym typeface="Arial"/>
                </a:endParaRPr>
              </a:p>
            </p:txBody>
          </p:sp>
          <p:sp>
            <p:nvSpPr>
              <p:cNvPr id="121" name="Oval 21">
                <a:extLst>
                  <a:ext uri="{FF2B5EF4-FFF2-40B4-BE49-F238E27FC236}">
                    <a16:creationId xmlns:a16="http://schemas.microsoft.com/office/drawing/2014/main" id="{25657B82-B592-4391-95C5-EDD6301222FA}"/>
                  </a:ext>
                </a:extLst>
              </p:cNvPr>
              <p:cNvSpPr/>
              <p:nvPr/>
            </p:nvSpPr>
            <p:spPr>
              <a:xfrm>
                <a:off x="2027977" y="2242135"/>
                <a:ext cx="1448168" cy="1448699"/>
              </a:xfrm>
              <a:prstGeom prst="ellipse">
                <a:avLst/>
              </a:prstGeom>
              <a:solidFill>
                <a:srgbClr val="30BAA0"/>
              </a:solidFill>
              <a:ln>
                <a:noFill/>
              </a:ln>
              <a:effectLst>
                <a:outerShdw blurRad="63500" sx="104000" sy="104000" algn="c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333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sym typeface="Arial"/>
                </a:endParaRPr>
              </a:p>
            </p:txBody>
          </p:sp>
        </p:grpSp>
        <p:sp>
          <p:nvSpPr>
            <p:cNvPr id="74" name="Rectangle 3">
              <a:extLst>
                <a:ext uri="{FF2B5EF4-FFF2-40B4-BE49-F238E27FC236}">
                  <a16:creationId xmlns:a16="http://schemas.microsoft.com/office/drawing/2014/main" id="{8404E92E-C6B4-46E4-A47F-64313D8E03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1934" y="2717801"/>
              <a:ext cx="1526117" cy="422745"/>
            </a:xfrm>
            <a:prstGeom prst="rect">
              <a:avLst/>
            </a:prstGeom>
            <a:noFill/>
            <a:extLst/>
          </p:spPr>
          <p:txBody>
            <a:bodyPr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>
                <a:defRPr/>
              </a:pPr>
              <a:r>
                <a:rPr lang="zh-CN" altLang="en-US" sz="2133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  <a:sym typeface="Arial"/>
                </a:rPr>
                <a:t>淘宝店铺</a:t>
              </a: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AB7095E1-15C0-45ED-BA4E-A46E3066D959}"/>
              </a:ext>
            </a:extLst>
          </p:cNvPr>
          <p:cNvGrpSpPr/>
          <p:nvPr/>
        </p:nvGrpSpPr>
        <p:grpSpPr>
          <a:xfrm>
            <a:off x="3708400" y="3429000"/>
            <a:ext cx="1936751" cy="1936751"/>
            <a:chOff x="4013201" y="1998134"/>
            <a:chExt cx="1936751" cy="1936751"/>
          </a:xfrm>
          <a:solidFill>
            <a:srgbClr val="2D6B81"/>
          </a:solidFill>
        </p:grpSpPr>
        <p:grpSp>
          <p:nvGrpSpPr>
            <p:cNvPr id="123" name="Group 27">
              <a:extLst>
                <a:ext uri="{FF2B5EF4-FFF2-40B4-BE49-F238E27FC236}">
                  <a16:creationId xmlns:a16="http://schemas.microsoft.com/office/drawing/2014/main" id="{4B2A4ACF-5EBD-4979-9F93-0BA805FF3B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3201" y="1998134"/>
              <a:ext cx="1936751" cy="1936751"/>
              <a:chOff x="4013792" y="1998922"/>
              <a:chExt cx="1935125" cy="1935125"/>
            </a:xfrm>
            <a:grpFill/>
          </p:grpSpPr>
          <p:sp>
            <p:nvSpPr>
              <p:cNvPr id="125" name="Donut 6">
                <a:extLst>
                  <a:ext uri="{FF2B5EF4-FFF2-40B4-BE49-F238E27FC236}">
                    <a16:creationId xmlns:a16="http://schemas.microsoft.com/office/drawing/2014/main" id="{E87B1B12-D10F-4217-8BB2-1047A77F3E2E}"/>
                  </a:ext>
                </a:extLst>
              </p:cNvPr>
              <p:cNvSpPr/>
              <p:nvPr/>
            </p:nvSpPr>
            <p:spPr>
              <a:xfrm>
                <a:off x="4013792" y="1998922"/>
                <a:ext cx="1935125" cy="1935125"/>
              </a:xfrm>
              <a:prstGeom prst="donut">
                <a:avLst>
                  <a:gd name="adj" fmla="val 872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333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sym typeface="Arial"/>
                </a:endParaRPr>
              </a:p>
            </p:txBody>
          </p:sp>
          <p:sp>
            <p:nvSpPr>
              <p:cNvPr id="126" name="Oval 22">
                <a:extLst>
                  <a:ext uri="{FF2B5EF4-FFF2-40B4-BE49-F238E27FC236}">
                    <a16:creationId xmlns:a16="http://schemas.microsoft.com/office/drawing/2014/main" id="{A7AA7594-7BE7-4EF1-AE1F-7749B0EB1158}"/>
                  </a:ext>
                </a:extLst>
              </p:cNvPr>
              <p:cNvSpPr/>
              <p:nvPr/>
            </p:nvSpPr>
            <p:spPr>
              <a:xfrm>
                <a:off x="4257005" y="2242135"/>
                <a:ext cx="1448699" cy="1448699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4000" sy="104000" algn="c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333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sym typeface="Arial"/>
                </a:endParaRPr>
              </a:p>
            </p:txBody>
          </p:sp>
        </p:grpSp>
        <p:sp>
          <p:nvSpPr>
            <p:cNvPr id="124" name="Rectangle 3">
              <a:extLst>
                <a:ext uri="{FF2B5EF4-FFF2-40B4-BE49-F238E27FC236}">
                  <a16:creationId xmlns:a16="http://schemas.microsoft.com/office/drawing/2014/main" id="{16E1C6C4-0E7B-471E-A2F1-E5D0EBE8D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9317" y="2755901"/>
              <a:ext cx="1420283" cy="422745"/>
            </a:xfrm>
            <a:prstGeom prst="rect">
              <a:avLst/>
            </a:prstGeom>
            <a:noFill/>
            <a:extLst/>
          </p:spPr>
          <p:txBody>
            <a:bodyPr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>
                <a:defRPr/>
              </a:pPr>
              <a:r>
                <a:rPr lang="zh-CN" altLang="en-US" sz="2133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  <a:sym typeface="Arial"/>
                </a:rPr>
                <a:t>京东商城</a:t>
              </a:r>
            </a:p>
          </p:txBody>
        </p: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92A215D9-7E40-41F3-B07D-3DDE75C51F8A}"/>
              </a:ext>
            </a:extLst>
          </p:cNvPr>
          <p:cNvGrpSpPr/>
          <p:nvPr/>
        </p:nvGrpSpPr>
        <p:grpSpPr>
          <a:xfrm>
            <a:off x="7423537" y="4090525"/>
            <a:ext cx="1934633" cy="1936751"/>
            <a:chOff x="8473018" y="1998134"/>
            <a:chExt cx="1934633" cy="1936751"/>
          </a:xfrm>
          <a:solidFill>
            <a:srgbClr val="FFC000"/>
          </a:solidFill>
        </p:grpSpPr>
        <p:grpSp>
          <p:nvGrpSpPr>
            <p:cNvPr id="128" name="Group 25">
              <a:extLst>
                <a:ext uri="{FF2B5EF4-FFF2-40B4-BE49-F238E27FC236}">
                  <a16:creationId xmlns:a16="http://schemas.microsoft.com/office/drawing/2014/main" id="{A0B4ADCB-5191-4549-B290-F76C966968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73018" y="1998134"/>
              <a:ext cx="1934633" cy="1936751"/>
              <a:chOff x="8472377" y="1998922"/>
              <a:chExt cx="1935125" cy="1935125"/>
            </a:xfrm>
            <a:grpFill/>
          </p:grpSpPr>
          <p:sp>
            <p:nvSpPr>
              <p:cNvPr id="130" name="Donut 8">
                <a:extLst>
                  <a:ext uri="{FF2B5EF4-FFF2-40B4-BE49-F238E27FC236}">
                    <a16:creationId xmlns:a16="http://schemas.microsoft.com/office/drawing/2014/main" id="{663FEBA5-A2D5-4546-93C8-2CDFF8A2CEFE}"/>
                  </a:ext>
                </a:extLst>
              </p:cNvPr>
              <p:cNvSpPr/>
              <p:nvPr/>
            </p:nvSpPr>
            <p:spPr>
              <a:xfrm>
                <a:off x="8472377" y="1998922"/>
                <a:ext cx="1935125" cy="1935125"/>
              </a:xfrm>
              <a:prstGeom prst="donut">
                <a:avLst>
                  <a:gd name="adj" fmla="val 872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333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sym typeface="Arial"/>
                </a:endParaRPr>
              </a:p>
            </p:txBody>
          </p:sp>
          <p:sp>
            <p:nvSpPr>
              <p:cNvPr id="131" name="Oval 24">
                <a:extLst>
                  <a:ext uri="{FF2B5EF4-FFF2-40B4-BE49-F238E27FC236}">
                    <a16:creationId xmlns:a16="http://schemas.microsoft.com/office/drawing/2014/main" id="{B1AE97D8-6BA6-42E0-8511-2B1FE0F3342A}"/>
                  </a:ext>
                </a:extLst>
              </p:cNvPr>
              <p:cNvSpPr/>
              <p:nvPr/>
            </p:nvSpPr>
            <p:spPr>
              <a:xfrm>
                <a:off x="8715855" y="2242135"/>
                <a:ext cx="1448168" cy="1448699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4000" sy="104000" algn="c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333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sym typeface="Arial"/>
                </a:endParaRPr>
              </a:p>
            </p:txBody>
          </p:sp>
        </p:grpSp>
        <p:sp>
          <p:nvSpPr>
            <p:cNvPr id="129" name="Rectangle 3">
              <a:extLst>
                <a:ext uri="{FF2B5EF4-FFF2-40B4-BE49-F238E27FC236}">
                  <a16:creationId xmlns:a16="http://schemas.microsoft.com/office/drawing/2014/main" id="{12465A86-9F60-499D-9A55-DBFB17A737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84167" y="2755901"/>
              <a:ext cx="1344084" cy="422745"/>
            </a:xfrm>
            <a:prstGeom prst="rect">
              <a:avLst/>
            </a:prstGeom>
            <a:grpFill/>
            <a:extLst/>
          </p:spPr>
          <p:txBody>
            <a:bodyPr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>
                <a:defRPr/>
              </a:pPr>
              <a:r>
                <a:rPr lang="zh-CN" altLang="en-US" sz="2133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  <a:sym typeface="Arial"/>
                </a:rPr>
                <a:t>微信商城</a:t>
              </a:r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24EF3F4C-F865-44FB-9FF1-46903E2E3269}"/>
              </a:ext>
            </a:extLst>
          </p:cNvPr>
          <p:cNvGrpSpPr/>
          <p:nvPr/>
        </p:nvGrpSpPr>
        <p:grpSpPr>
          <a:xfrm>
            <a:off x="5645151" y="1644843"/>
            <a:ext cx="1936749" cy="1936751"/>
            <a:chOff x="6242051" y="1998134"/>
            <a:chExt cx="1936749" cy="1936751"/>
          </a:xfrm>
          <a:solidFill>
            <a:srgbClr val="EB3F32"/>
          </a:solidFill>
        </p:grpSpPr>
        <p:grpSp>
          <p:nvGrpSpPr>
            <p:cNvPr id="133" name="Group 26">
              <a:extLst>
                <a:ext uri="{FF2B5EF4-FFF2-40B4-BE49-F238E27FC236}">
                  <a16:creationId xmlns:a16="http://schemas.microsoft.com/office/drawing/2014/main" id="{94781720-E6CF-4228-A7C9-9D63619AE1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2051" y="1998134"/>
              <a:ext cx="1936749" cy="1936751"/>
              <a:chOff x="6243085" y="1998922"/>
              <a:chExt cx="1935125" cy="1935125"/>
            </a:xfrm>
            <a:grpFill/>
          </p:grpSpPr>
          <p:sp>
            <p:nvSpPr>
              <p:cNvPr id="135" name="Donut 7">
                <a:extLst>
                  <a:ext uri="{FF2B5EF4-FFF2-40B4-BE49-F238E27FC236}">
                    <a16:creationId xmlns:a16="http://schemas.microsoft.com/office/drawing/2014/main" id="{1890B19A-C0EB-44F4-B06A-8C6691EF8652}"/>
                  </a:ext>
                </a:extLst>
              </p:cNvPr>
              <p:cNvSpPr/>
              <p:nvPr/>
            </p:nvSpPr>
            <p:spPr>
              <a:xfrm>
                <a:off x="6243085" y="1998922"/>
                <a:ext cx="1935125" cy="1935125"/>
              </a:xfrm>
              <a:prstGeom prst="donut">
                <a:avLst>
                  <a:gd name="adj" fmla="val 872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333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sym typeface="Arial"/>
                </a:endParaRPr>
              </a:p>
            </p:txBody>
          </p:sp>
          <p:sp>
            <p:nvSpPr>
              <p:cNvPr id="136" name="Oval 23">
                <a:extLst>
                  <a:ext uri="{FF2B5EF4-FFF2-40B4-BE49-F238E27FC236}">
                    <a16:creationId xmlns:a16="http://schemas.microsoft.com/office/drawing/2014/main" id="{8AEFDF0A-3253-4BC4-AF86-00B8F1E1DFD4}"/>
                  </a:ext>
                </a:extLst>
              </p:cNvPr>
              <p:cNvSpPr/>
              <p:nvPr/>
            </p:nvSpPr>
            <p:spPr>
              <a:xfrm>
                <a:off x="6486297" y="2242135"/>
                <a:ext cx="1448701" cy="1448699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4000" sy="104000" algn="c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333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sym typeface="Arial"/>
                </a:endParaRPr>
              </a:p>
            </p:txBody>
          </p:sp>
        </p:grpSp>
        <p:sp>
          <p:nvSpPr>
            <p:cNvPr id="134" name="Rectangle 3">
              <a:extLst>
                <a:ext uri="{FF2B5EF4-FFF2-40B4-BE49-F238E27FC236}">
                  <a16:creationId xmlns:a16="http://schemas.microsoft.com/office/drawing/2014/main" id="{7E29E71C-38A9-4754-9AEC-215122E65B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6484" y="2755901"/>
              <a:ext cx="1320800" cy="422745"/>
            </a:xfrm>
            <a:prstGeom prst="rect">
              <a:avLst/>
            </a:prstGeom>
            <a:grpFill/>
            <a:extLst/>
          </p:spPr>
          <p:txBody>
            <a:bodyPr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>
                <a:defRPr/>
              </a:pPr>
              <a:r>
                <a:rPr lang="zh-CN" altLang="en-US" sz="2133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  <a:sym typeface="Arial"/>
                </a:rPr>
                <a:t>新浪商城</a:t>
              </a:r>
            </a:p>
          </p:txBody>
        </p:sp>
      </p:grpSp>
      <p:grpSp>
        <p:nvGrpSpPr>
          <p:cNvPr id="145" name="组合 55">
            <a:extLst>
              <a:ext uri="{FF2B5EF4-FFF2-40B4-BE49-F238E27FC236}">
                <a16:creationId xmlns:a16="http://schemas.microsoft.com/office/drawing/2014/main" id="{934DACE9-FA39-4E5D-A513-4A520525DA4E}"/>
              </a:ext>
            </a:extLst>
          </p:cNvPr>
          <p:cNvGrpSpPr/>
          <p:nvPr/>
        </p:nvGrpSpPr>
        <p:grpSpPr bwMode="auto">
          <a:xfrm>
            <a:off x="4193818" y="177245"/>
            <a:ext cx="3573065" cy="696471"/>
            <a:chOff x="3791743" y="5346472"/>
            <a:chExt cx="5833187" cy="1152803"/>
          </a:xfrm>
          <a:effectLst/>
        </p:grpSpPr>
        <p:sp>
          <p:nvSpPr>
            <p:cNvPr id="146" name="任意多边形 166">
              <a:extLst>
                <a:ext uri="{FF2B5EF4-FFF2-40B4-BE49-F238E27FC236}">
                  <a16:creationId xmlns:a16="http://schemas.microsoft.com/office/drawing/2014/main" id="{042A1BE3-14E5-4230-A69C-E758D1CA2F0C}"/>
                </a:ext>
              </a:extLst>
            </p:cNvPr>
            <p:cNvSpPr/>
            <p:nvPr/>
          </p:nvSpPr>
          <p:spPr>
            <a:xfrm>
              <a:off x="3791743" y="5347083"/>
              <a:ext cx="5833187" cy="1152192"/>
            </a:xfrm>
            <a:custGeom>
              <a:avLst/>
              <a:gdLst>
                <a:gd name="connsiteX0" fmla="*/ 619854 w 5832648"/>
                <a:gd name="connsiteY0" fmla="*/ 172234 h 1152128"/>
                <a:gd name="connsiteX1" fmla="*/ 247759 w 5832648"/>
                <a:gd name="connsiteY1" fmla="*/ 418875 h 1152128"/>
                <a:gd name="connsiteX2" fmla="*/ 216024 w 5832648"/>
                <a:gd name="connsiteY2" fmla="*/ 576064 h 1152128"/>
                <a:gd name="connsiteX3" fmla="*/ 216024 w 5832648"/>
                <a:gd name="connsiteY3" fmla="*/ 576063 h 1152128"/>
                <a:gd name="connsiteX4" fmla="*/ 216024 w 5832648"/>
                <a:gd name="connsiteY4" fmla="*/ 576064 h 1152128"/>
                <a:gd name="connsiteX5" fmla="*/ 216024 w 5832648"/>
                <a:gd name="connsiteY5" fmla="*/ 576064 h 1152128"/>
                <a:gd name="connsiteX6" fmla="*/ 247759 w 5832648"/>
                <a:gd name="connsiteY6" fmla="*/ 733252 h 1152128"/>
                <a:gd name="connsiteX7" fmla="*/ 619854 w 5832648"/>
                <a:gd name="connsiteY7" fmla="*/ 979893 h 1152128"/>
                <a:gd name="connsiteX8" fmla="*/ 5212794 w 5832648"/>
                <a:gd name="connsiteY8" fmla="*/ 979894 h 1152128"/>
                <a:gd name="connsiteX9" fmla="*/ 5616624 w 5832648"/>
                <a:gd name="connsiteY9" fmla="*/ 576064 h 1152128"/>
                <a:gd name="connsiteX10" fmla="*/ 5616625 w 5832648"/>
                <a:gd name="connsiteY10" fmla="*/ 576064 h 1152128"/>
                <a:gd name="connsiteX11" fmla="*/ 5212795 w 5832648"/>
                <a:gd name="connsiteY11" fmla="*/ 172234 h 1152128"/>
                <a:gd name="connsiteX12" fmla="*/ 576064 w 5832648"/>
                <a:gd name="connsiteY12" fmla="*/ 0 h 1152128"/>
                <a:gd name="connsiteX13" fmla="*/ 5256584 w 5832648"/>
                <a:gd name="connsiteY13" fmla="*/ 0 h 1152128"/>
                <a:gd name="connsiteX14" fmla="*/ 5832648 w 5832648"/>
                <a:gd name="connsiteY14" fmla="*/ 576064 h 1152128"/>
                <a:gd name="connsiteX15" fmla="*/ 5256584 w 5832648"/>
                <a:gd name="connsiteY15" fmla="*/ 1152128 h 1152128"/>
                <a:gd name="connsiteX16" fmla="*/ 576064 w 5832648"/>
                <a:gd name="connsiteY16" fmla="*/ 1152128 h 1152128"/>
                <a:gd name="connsiteX17" fmla="*/ 0 w 5832648"/>
                <a:gd name="connsiteY17" fmla="*/ 576064 h 1152128"/>
                <a:gd name="connsiteX18" fmla="*/ 576064 w 5832648"/>
                <a:gd name="connsiteY18" fmla="*/ 0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832648" h="1152128">
                  <a:moveTo>
                    <a:pt x="619854" y="172234"/>
                  </a:moveTo>
                  <a:cubicBezTo>
                    <a:pt x="452583" y="172234"/>
                    <a:pt x="309064" y="273935"/>
                    <a:pt x="247759" y="418875"/>
                  </a:cubicBezTo>
                  <a:lnTo>
                    <a:pt x="216024" y="576064"/>
                  </a:lnTo>
                  <a:lnTo>
                    <a:pt x="216024" y="576063"/>
                  </a:lnTo>
                  <a:lnTo>
                    <a:pt x="216024" y="576064"/>
                  </a:lnTo>
                  <a:lnTo>
                    <a:pt x="216024" y="576064"/>
                  </a:lnTo>
                  <a:lnTo>
                    <a:pt x="247759" y="733252"/>
                  </a:lnTo>
                  <a:cubicBezTo>
                    <a:pt x="309064" y="878193"/>
                    <a:pt x="452583" y="979893"/>
                    <a:pt x="619854" y="979893"/>
                  </a:cubicBezTo>
                  <a:lnTo>
                    <a:pt x="5212794" y="979894"/>
                  </a:lnTo>
                  <a:cubicBezTo>
                    <a:pt x="5435823" y="979894"/>
                    <a:pt x="5616624" y="799093"/>
                    <a:pt x="5616624" y="576064"/>
                  </a:cubicBezTo>
                  <a:lnTo>
                    <a:pt x="5616625" y="576064"/>
                  </a:lnTo>
                  <a:cubicBezTo>
                    <a:pt x="5616625" y="353035"/>
                    <a:pt x="5435824" y="172234"/>
                    <a:pt x="5212795" y="172234"/>
                  </a:cubicBezTo>
                  <a:close/>
                  <a:moveTo>
                    <a:pt x="576064" y="0"/>
                  </a:moveTo>
                  <a:lnTo>
                    <a:pt x="5256584" y="0"/>
                  </a:lnTo>
                  <a:cubicBezTo>
                    <a:pt x="5574735" y="0"/>
                    <a:pt x="5832648" y="257913"/>
                    <a:pt x="5832648" y="576064"/>
                  </a:cubicBezTo>
                  <a:cubicBezTo>
                    <a:pt x="5832648" y="894215"/>
                    <a:pt x="5574735" y="1152128"/>
                    <a:pt x="5256584" y="1152128"/>
                  </a:cubicBezTo>
                  <a:lnTo>
                    <a:pt x="576064" y="1152128"/>
                  </a:lnTo>
                  <a:cubicBezTo>
                    <a:pt x="257913" y="1152128"/>
                    <a:pt x="0" y="894215"/>
                    <a:pt x="0" y="576064"/>
                  </a:cubicBezTo>
                  <a:cubicBezTo>
                    <a:pt x="0" y="257913"/>
                    <a:pt x="257913" y="0"/>
                    <a:pt x="57606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91" dirty="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47" name="圆角矩形 165">
              <a:extLst>
                <a:ext uri="{FF2B5EF4-FFF2-40B4-BE49-F238E27FC236}">
                  <a16:creationId xmlns:a16="http://schemas.microsoft.com/office/drawing/2014/main" id="{869E2740-7E9E-4D3C-80A0-9E6F2075C1B2}"/>
                </a:ext>
              </a:extLst>
            </p:cNvPr>
            <p:cNvSpPr/>
            <p:nvPr/>
          </p:nvSpPr>
          <p:spPr>
            <a:xfrm>
              <a:off x="4007769" y="5518706"/>
              <a:ext cx="5400600" cy="80765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dist">
                <a:buNone/>
              </a:pPr>
              <a:r>
                <a:rPr lang="zh-CN" altLang="en-US" b="1" dirty="0">
                  <a:solidFill>
                    <a:srgbClr val="2AB7AE"/>
                  </a:solidFill>
                  <a:latin typeface="Arial"/>
                  <a:ea typeface="微软雅黑"/>
                  <a:cs typeface="+mn-ea"/>
                  <a:sym typeface="Arial"/>
                </a:rPr>
                <a:t>销售体系</a:t>
              </a:r>
            </a:p>
          </p:txBody>
        </p:sp>
        <p:sp>
          <p:nvSpPr>
            <p:cNvPr id="148" name="圆角矩形 167">
              <a:extLst>
                <a:ext uri="{FF2B5EF4-FFF2-40B4-BE49-F238E27FC236}">
                  <a16:creationId xmlns:a16="http://schemas.microsoft.com/office/drawing/2014/main" id="{DBC1EA0E-F2F4-461E-B227-A45901749421}"/>
                </a:ext>
              </a:extLst>
            </p:cNvPr>
            <p:cNvSpPr/>
            <p:nvPr/>
          </p:nvSpPr>
          <p:spPr>
            <a:xfrm>
              <a:off x="3791744" y="5346472"/>
              <a:ext cx="5832649" cy="1152127"/>
            </a:xfrm>
            <a:prstGeom prst="roundRect">
              <a:avLst>
                <a:gd name="adj" fmla="val 50000"/>
              </a:avLst>
            </a:prstGeom>
            <a:noFill/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91"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367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10">
            <a:extLst>
              <a:ext uri="{FF2B5EF4-FFF2-40B4-BE49-F238E27FC236}">
                <a16:creationId xmlns:a16="http://schemas.microsoft.com/office/drawing/2014/main" id="{2B267AA2-C00B-436C-BCA3-AFDDFBA7BE43}"/>
              </a:ext>
            </a:extLst>
          </p:cNvPr>
          <p:cNvSpPr/>
          <p:nvPr/>
        </p:nvSpPr>
        <p:spPr>
          <a:xfrm>
            <a:off x="3065985" y="2523874"/>
            <a:ext cx="2781443" cy="2781443"/>
          </a:xfrm>
          <a:custGeom>
            <a:avLst/>
            <a:gdLst>
              <a:gd name="connsiteX0" fmla="*/ 2115406 w 2980266"/>
              <a:gd name="connsiteY0" fmla="*/ 475169 h 2980266"/>
              <a:gd name="connsiteX1" fmla="*/ 2347223 w 2980266"/>
              <a:gd name="connsiteY1" fmla="*/ 280641 h 2980266"/>
              <a:gd name="connsiteX2" fmla="*/ 2532418 w 2980266"/>
              <a:gd name="connsiteY2" fmla="*/ 436038 h 2980266"/>
              <a:gd name="connsiteX3" fmla="*/ 2381100 w 2980266"/>
              <a:gd name="connsiteY3" fmla="*/ 698113 h 2980266"/>
              <a:gd name="connsiteX4" fmla="*/ 2621526 w 2980266"/>
              <a:gd name="connsiteY4" fmla="*/ 1114543 h 2980266"/>
              <a:gd name="connsiteX5" fmla="*/ 2924149 w 2980266"/>
              <a:gd name="connsiteY5" fmla="*/ 1114535 h 2980266"/>
              <a:gd name="connsiteX6" fmla="*/ 2966129 w 2980266"/>
              <a:gd name="connsiteY6" fmla="*/ 1352617 h 2980266"/>
              <a:gd name="connsiteX7" fmla="*/ 2681754 w 2980266"/>
              <a:gd name="connsiteY7" fmla="*/ 1456113 h 2980266"/>
              <a:gd name="connsiteX8" fmla="*/ 2598255 w 2980266"/>
              <a:gd name="connsiteY8" fmla="*/ 1929659 h 2980266"/>
              <a:gd name="connsiteX9" fmla="*/ 2830082 w 2980266"/>
              <a:gd name="connsiteY9" fmla="*/ 2124176 h 2980266"/>
              <a:gd name="connsiteX10" fmla="*/ 2709205 w 2980266"/>
              <a:gd name="connsiteY10" fmla="*/ 2333542 h 2980266"/>
              <a:gd name="connsiteX11" fmla="*/ 2424835 w 2980266"/>
              <a:gd name="connsiteY11" fmla="*/ 2230031 h 2980266"/>
              <a:gd name="connsiteX12" fmla="*/ 2056481 w 2980266"/>
              <a:gd name="connsiteY12" fmla="*/ 2539116 h 2980266"/>
              <a:gd name="connsiteX13" fmla="*/ 2109039 w 2980266"/>
              <a:gd name="connsiteY13" fmla="*/ 2837141 h 2980266"/>
              <a:gd name="connsiteX14" fmla="*/ 1881863 w 2980266"/>
              <a:gd name="connsiteY14" fmla="*/ 2919826 h 2980266"/>
              <a:gd name="connsiteX15" fmla="*/ 1730559 w 2980266"/>
              <a:gd name="connsiteY15" fmla="*/ 2657743 h 2980266"/>
              <a:gd name="connsiteX16" fmla="*/ 1249707 w 2980266"/>
              <a:gd name="connsiteY16" fmla="*/ 2657743 h 2980266"/>
              <a:gd name="connsiteX17" fmla="*/ 1098403 w 2980266"/>
              <a:gd name="connsiteY17" fmla="*/ 2919826 h 2980266"/>
              <a:gd name="connsiteX18" fmla="*/ 871227 w 2980266"/>
              <a:gd name="connsiteY18" fmla="*/ 2837141 h 2980266"/>
              <a:gd name="connsiteX19" fmla="*/ 923785 w 2980266"/>
              <a:gd name="connsiteY19" fmla="*/ 2539117 h 2980266"/>
              <a:gd name="connsiteX20" fmla="*/ 555431 w 2980266"/>
              <a:gd name="connsiteY20" fmla="*/ 2230032 h 2980266"/>
              <a:gd name="connsiteX21" fmla="*/ 271061 w 2980266"/>
              <a:gd name="connsiteY21" fmla="*/ 2333542 h 2980266"/>
              <a:gd name="connsiteX22" fmla="*/ 150184 w 2980266"/>
              <a:gd name="connsiteY22" fmla="*/ 2124176 h 2980266"/>
              <a:gd name="connsiteX23" fmla="*/ 382011 w 2980266"/>
              <a:gd name="connsiteY23" fmla="*/ 1929660 h 2980266"/>
              <a:gd name="connsiteX24" fmla="*/ 298512 w 2980266"/>
              <a:gd name="connsiteY24" fmla="*/ 1456114 h 2980266"/>
              <a:gd name="connsiteX25" fmla="*/ 14137 w 2980266"/>
              <a:gd name="connsiteY25" fmla="*/ 1352617 h 2980266"/>
              <a:gd name="connsiteX26" fmla="*/ 56117 w 2980266"/>
              <a:gd name="connsiteY26" fmla="*/ 1114535 h 2980266"/>
              <a:gd name="connsiteX27" fmla="*/ 358740 w 2980266"/>
              <a:gd name="connsiteY27" fmla="*/ 1114543 h 2980266"/>
              <a:gd name="connsiteX28" fmla="*/ 599166 w 2980266"/>
              <a:gd name="connsiteY28" fmla="*/ 698113 h 2980266"/>
              <a:gd name="connsiteX29" fmla="*/ 447848 w 2980266"/>
              <a:gd name="connsiteY29" fmla="*/ 436038 h 2980266"/>
              <a:gd name="connsiteX30" fmla="*/ 633043 w 2980266"/>
              <a:gd name="connsiteY30" fmla="*/ 280641 h 2980266"/>
              <a:gd name="connsiteX31" fmla="*/ 864860 w 2980266"/>
              <a:gd name="connsiteY31" fmla="*/ 475169 h 2980266"/>
              <a:gd name="connsiteX32" fmla="*/ 1316713 w 2980266"/>
              <a:gd name="connsiteY32" fmla="*/ 310708 h 2980266"/>
              <a:gd name="connsiteX33" fmla="*/ 1369255 w 2980266"/>
              <a:gd name="connsiteY33" fmla="*/ 12681 h 2980266"/>
              <a:gd name="connsiteX34" fmla="*/ 1611011 w 2980266"/>
              <a:gd name="connsiteY34" fmla="*/ 12681 h 2980266"/>
              <a:gd name="connsiteX35" fmla="*/ 1663553 w 2980266"/>
              <a:gd name="connsiteY35" fmla="*/ 310708 h 2980266"/>
              <a:gd name="connsiteX36" fmla="*/ 2115406 w 2980266"/>
              <a:gd name="connsiteY36" fmla="*/ 475169 h 298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980266" h="2980266">
                <a:moveTo>
                  <a:pt x="2115406" y="475169"/>
                </a:moveTo>
                <a:lnTo>
                  <a:pt x="2347223" y="280641"/>
                </a:lnTo>
                <a:lnTo>
                  <a:pt x="2532418" y="436038"/>
                </a:lnTo>
                <a:lnTo>
                  <a:pt x="2381100" y="698113"/>
                </a:lnTo>
                <a:cubicBezTo>
                  <a:pt x="2488696" y="819151"/>
                  <a:pt x="2570502" y="960843"/>
                  <a:pt x="2621526" y="1114543"/>
                </a:cubicBezTo>
                <a:lnTo>
                  <a:pt x="2924149" y="1114535"/>
                </a:lnTo>
                <a:lnTo>
                  <a:pt x="2966129" y="1352617"/>
                </a:lnTo>
                <a:lnTo>
                  <a:pt x="2681754" y="1456113"/>
                </a:lnTo>
                <a:cubicBezTo>
                  <a:pt x="2686376" y="1617995"/>
                  <a:pt x="2657965" y="1779121"/>
                  <a:pt x="2598255" y="1929659"/>
                </a:cubicBezTo>
                <a:lnTo>
                  <a:pt x="2830082" y="2124176"/>
                </a:lnTo>
                <a:lnTo>
                  <a:pt x="2709205" y="2333542"/>
                </a:lnTo>
                <a:lnTo>
                  <a:pt x="2424835" y="2230031"/>
                </a:lnTo>
                <a:cubicBezTo>
                  <a:pt x="2324320" y="2357010"/>
                  <a:pt x="2198986" y="2462178"/>
                  <a:pt x="2056481" y="2539116"/>
                </a:cubicBezTo>
                <a:lnTo>
                  <a:pt x="2109039" y="2837141"/>
                </a:lnTo>
                <a:lnTo>
                  <a:pt x="1881863" y="2919826"/>
                </a:lnTo>
                <a:lnTo>
                  <a:pt x="1730559" y="2657743"/>
                </a:lnTo>
                <a:cubicBezTo>
                  <a:pt x="1571939" y="2690405"/>
                  <a:pt x="1408327" y="2690405"/>
                  <a:pt x="1249707" y="2657743"/>
                </a:cubicBezTo>
                <a:lnTo>
                  <a:pt x="1098403" y="2919826"/>
                </a:lnTo>
                <a:lnTo>
                  <a:pt x="871227" y="2837141"/>
                </a:lnTo>
                <a:lnTo>
                  <a:pt x="923785" y="2539117"/>
                </a:lnTo>
                <a:cubicBezTo>
                  <a:pt x="781280" y="2462179"/>
                  <a:pt x="655947" y="2357011"/>
                  <a:pt x="555431" y="2230032"/>
                </a:cubicBezTo>
                <a:lnTo>
                  <a:pt x="271061" y="2333542"/>
                </a:lnTo>
                <a:lnTo>
                  <a:pt x="150184" y="2124176"/>
                </a:lnTo>
                <a:lnTo>
                  <a:pt x="382011" y="1929660"/>
                </a:lnTo>
                <a:cubicBezTo>
                  <a:pt x="322301" y="1779122"/>
                  <a:pt x="293890" y="1617995"/>
                  <a:pt x="298512" y="1456114"/>
                </a:cubicBezTo>
                <a:lnTo>
                  <a:pt x="14137" y="1352617"/>
                </a:lnTo>
                <a:lnTo>
                  <a:pt x="56117" y="1114535"/>
                </a:lnTo>
                <a:lnTo>
                  <a:pt x="358740" y="1114543"/>
                </a:lnTo>
                <a:cubicBezTo>
                  <a:pt x="409764" y="960843"/>
                  <a:pt x="491570" y="819151"/>
                  <a:pt x="599166" y="698113"/>
                </a:cubicBezTo>
                <a:lnTo>
                  <a:pt x="447848" y="436038"/>
                </a:lnTo>
                <a:lnTo>
                  <a:pt x="633043" y="280641"/>
                </a:lnTo>
                <a:lnTo>
                  <a:pt x="864860" y="475169"/>
                </a:lnTo>
                <a:cubicBezTo>
                  <a:pt x="1002743" y="390226"/>
                  <a:pt x="1156488" y="334267"/>
                  <a:pt x="1316713" y="310708"/>
                </a:cubicBezTo>
                <a:lnTo>
                  <a:pt x="1369255" y="12681"/>
                </a:lnTo>
                <a:lnTo>
                  <a:pt x="1611011" y="12681"/>
                </a:lnTo>
                <a:lnTo>
                  <a:pt x="1663553" y="310708"/>
                </a:lnTo>
                <a:cubicBezTo>
                  <a:pt x="1823778" y="334267"/>
                  <a:pt x="1977523" y="390226"/>
                  <a:pt x="2115406" y="475169"/>
                </a:cubicBezTo>
                <a:close/>
              </a:path>
            </a:pathLst>
          </a:custGeom>
          <a:solidFill>
            <a:srgbClr val="EB3F32"/>
          </a:solidFill>
          <a:ln w="28575" cap="flat">
            <a:solidFill>
              <a:schemeClr val="bg1"/>
            </a:solidFill>
            <a:prstDash val="solid"/>
            <a:miter lim="800000"/>
            <a:headEnd/>
            <a:tailEnd/>
          </a:ln>
          <a:effectLst>
            <a:outerShdw blurRad="1016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prstClr val="black"/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77" name="Freeform 11">
            <a:extLst>
              <a:ext uri="{FF2B5EF4-FFF2-40B4-BE49-F238E27FC236}">
                <a16:creationId xmlns:a16="http://schemas.microsoft.com/office/drawing/2014/main" id="{48C41EE9-CF8E-4C02-B4E9-9AD4FC90E776}"/>
              </a:ext>
            </a:extLst>
          </p:cNvPr>
          <p:cNvSpPr/>
          <p:nvPr/>
        </p:nvSpPr>
        <p:spPr>
          <a:xfrm>
            <a:off x="1448897" y="1552683"/>
            <a:ext cx="2022867" cy="2022867"/>
          </a:xfrm>
          <a:custGeom>
            <a:avLst/>
            <a:gdLst>
              <a:gd name="connsiteX0" fmla="*/ 1621800 w 2167466"/>
              <a:gd name="connsiteY0" fmla="*/ 548964 h 2167466"/>
              <a:gd name="connsiteX1" fmla="*/ 1941574 w 2167466"/>
              <a:gd name="connsiteY1" fmla="*/ 452590 h 2167466"/>
              <a:gd name="connsiteX2" fmla="*/ 2059240 w 2167466"/>
              <a:gd name="connsiteY2" fmla="*/ 656392 h 2167466"/>
              <a:gd name="connsiteX3" fmla="*/ 1815890 w 2167466"/>
              <a:gd name="connsiteY3" fmla="*/ 885138 h 2167466"/>
              <a:gd name="connsiteX4" fmla="*/ 1815890 w 2167466"/>
              <a:gd name="connsiteY4" fmla="*/ 1282328 h 2167466"/>
              <a:gd name="connsiteX5" fmla="*/ 2059240 w 2167466"/>
              <a:gd name="connsiteY5" fmla="*/ 1511074 h 2167466"/>
              <a:gd name="connsiteX6" fmla="*/ 1941574 w 2167466"/>
              <a:gd name="connsiteY6" fmla="*/ 1714876 h 2167466"/>
              <a:gd name="connsiteX7" fmla="*/ 1621800 w 2167466"/>
              <a:gd name="connsiteY7" fmla="*/ 1618502 h 2167466"/>
              <a:gd name="connsiteX8" fmla="*/ 1277823 w 2167466"/>
              <a:gd name="connsiteY8" fmla="*/ 1817097 h 2167466"/>
              <a:gd name="connsiteX9" fmla="*/ 1201398 w 2167466"/>
              <a:gd name="connsiteY9" fmla="*/ 2142217 h 2167466"/>
              <a:gd name="connsiteX10" fmla="*/ 966068 w 2167466"/>
              <a:gd name="connsiteY10" fmla="*/ 2142217 h 2167466"/>
              <a:gd name="connsiteX11" fmla="*/ 889643 w 2167466"/>
              <a:gd name="connsiteY11" fmla="*/ 1817097 h 2167466"/>
              <a:gd name="connsiteX12" fmla="*/ 545666 w 2167466"/>
              <a:gd name="connsiteY12" fmla="*/ 1618502 h 2167466"/>
              <a:gd name="connsiteX13" fmla="*/ 225892 w 2167466"/>
              <a:gd name="connsiteY13" fmla="*/ 1714876 h 2167466"/>
              <a:gd name="connsiteX14" fmla="*/ 108226 w 2167466"/>
              <a:gd name="connsiteY14" fmla="*/ 1511074 h 2167466"/>
              <a:gd name="connsiteX15" fmla="*/ 351576 w 2167466"/>
              <a:gd name="connsiteY15" fmla="*/ 1282328 h 2167466"/>
              <a:gd name="connsiteX16" fmla="*/ 351576 w 2167466"/>
              <a:gd name="connsiteY16" fmla="*/ 885138 h 2167466"/>
              <a:gd name="connsiteX17" fmla="*/ 108226 w 2167466"/>
              <a:gd name="connsiteY17" fmla="*/ 656392 h 2167466"/>
              <a:gd name="connsiteX18" fmla="*/ 225892 w 2167466"/>
              <a:gd name="connsiteY18" fmla="*/ 452590 h 2167466"/>
              <a:gd name="connsiteX19" fmla="*/ 545666 w 2167466"/>
              <a:gd name="connsiteY19" fmla="*/ 548964 h 2167466"/>
              <a:gd name="connsiteX20" fmla="*/ 889643 w 2167466"/>
              <a:gd name="connsiteY20" fmla="*/ 350369 h 2167466"/>
              <a:gd name="connsiteX21" fmla="*/ 966068 w 2167466"/>
              <a:gd name="connsiteY21" fmla="*/ 25249 h 2167466"/>
              <a:gd name="connsiteX22" fmla="*/ 1201398 w 2167466"/>
              <a:gd name="connsiteY22" fmla="*/ 25249 h 2167466"/>
              <a:gd name="connsiteX23" fmla="*/ 1277823 w 2167466"/>
              <a:gd name="connsiteY23" fmla="*/ 350369 h 2167466"/>
              <a:gd name="connsiteX24" fmla="*/ 1621800 w 2167466"/>
              <a:gd name="connsiteY24" fmla="*/ 548964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67466" h="2167466">
                <a:moveTo>
                  <a:pt x="1621800" y="548964"/>
                </a:moveTo>
                <a:lnTo>
                  <a:pt x="1941574" y="452590"/>
                </a:lnTo>
                <a:lnTo>
                  <a:pt x="2059240" y="656392"/>
                </a:lnTo>
                <a:lnTo>
                  <a:pt x="1815890" y="885138"/>
                </a:lnTo>
                <a:cubicBezTo>
                  <a:pt x="1851165" y="1015185"/>
                  <a:pt x="1851165" y="1152281"/>
                  <a:pt x="1815890" y="1282328"/>
                </a:cubicBezTo>
                <a:lnTo>
                  <a:pt x="2059240" y="1511074"/>
                </a:lnTo>
                <a:lnTo>
                  <a:pt x="1941574" y="1714876"/>
                </a:lnTo>
                <a:lnTo>
                  <a:pt x="1621800" y="1618502"/>
                </a:lnTo>
                <a:cubicBezTo>
                  <a:pt x="1526813" y="1714075"/>
                  <a:pt x="1408085" y="1782623"/>
                  <a:pt x="1277823" y="1817097"/>
                </a:cubicBezTo>
                <a:lnTo>
                  <a:pt x="1201398" y="2142217"/>
                </a:lnTo>
                <a:lnTo>
                  <a:pt x="966068" y="2142217"/>
                </a:lnTo>
                <a:lnTo>
                  <a:pt x="889643" y="1817097"/>
                </a:lnTo>
                <a:cubicBezTo>
                  <a:pt x="759381" y="1782622"/>
                  <a:pt x="640653" y="1714074"/>
                  <a:pt x="545666" y="1618502"/>
                </a:cubicBezTo>
                <a:lnTo>
                  <a:pt x="225892" y="1714876"/>
                </a:lnTo>
                <a:lnTo>
                  <a:pt x="108226" y="1511074"/>
                </a:lnTo>
                <a:lnTo>
                  <a:pt x="351576" y="1282328"/>
                </a:lnTo>
                <a:cubicBezTo>
                  <a:pt x="316301" y="1152281"/>
                  <a:pt x="316301" y="1015185"/>
                  <a:pt x="351576" y="885138"/>
                </a:cubicBezTo>
                <a:lnTo>
                  <a:pt x="108226" y="656392"/>
                </a:lnTo>
                <a:lnTo>
                  <a:pt x="225892" y="452590"/>
                </a:lnTo>
                <a:lnTo>
                  <a:pt x="545666" y="548964"/>
                </a:lnTo>
                <a:cubicBezTo>
                  <a:pt x="640653" y="453391"/>
                  <a:pt x="759381" y="384843"/>
                  <a:pt x="889643" y="350369"/>
                </a:cubicBezTo>
                <a:lnTo>
                  <a:pt x="966068" y="25249"/>
                </a:lnTo>
                <a:lnTo>
                  <a:pt x="1201398" y="25249"/>
                </a:lnTo>
                <a:lnTo>
                  <a:pt x="1277823" y="350369"/>
                </a:lnTo>
                <a:cubicBezTo>
                  <a:pt x="1408085" y="384844"/>
                  <a:pt x="1526813" y="453392"/>
                  <a:pt x="1621800" y="548964"/>
                </a:cubicBezTo>
                <a:close/>
              </a:path>
            </a:pathLst>
          </a:custGeom>
          <a:solidFill>
            <a:srgbClr val="FFC000"/>
          </a:solidFill>
          <a:ln w="28575" cap="flat">
            <a:solidFill>
              <a:schemeClr val="bg1"/>
            </a:solidFill>
            <a:prstDash val="solid"/>
            <a:miter lim="800000"/>
            <a:headEnd/>
            <a:tailEnd/>
          </a:ln>
          <a:effectLst>
            <a:outerShdw blurRad="1016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prstClr val="black"/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79" name="Freeform 12">
            <a:extLst>
              <a:ext uri="{FF2B5EF4-FFF2-40B4-BE49-F238E27FC236}">
                <a16:creationId xmlns:a16="http://schemas.microsoft.com/office/drawing/2014/main" id="{FE15481F-4D30-4E34-8FB4-2DC6364C4AB7}"/>
              </a:ext>
            </a:extLst>
          </p:cNvPr>
          <p:cNvSpPr/>
          <p:nvPr/>
        </p:nvSpPr>
        <p:spPr>
          <a:xfrm>
            <a:off x="2657528" y="4674330"/>
            <a:ext cx="1261973" cy="1261973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rgbClr val="0070C0"/>
          </a:solidFill>
          <a:ln w="28575" cap="flat">
            <a:solidFill>
              <a:schemeClr val="bg1"/>
            </a:solidFill>
            <a:prstDash val="solid"/>
            <a:miter lim="800000"/>
            <a:headEnd/>
            <a:tailEnd/>
          </a:ln>
          <a:effectLst>
            <a:outerShdw blurRad="1016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prstClr val="black"/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84" name="TextBox 55">
            <a:extLst>
              <a:ext uri="{FF2B5EF4-FFF2-40B4-BE49-F238E27FC236}">
                <a16:creationId xmlns:a16="http://schemas.microsoft.com/office/drawing/2014/main" id="{9C9AB451-FA7F-4A3D-ABF4-ED4C570CE288}"/>
              </a:ext>
            </a:extLst>
          </p:cNvPr>
          <p:cNvSpPr txBox="1"/>
          <p:nvPr/>
        </p:nvSpPr>
        <p:spPr>
          <a:xfrm>
            <a:off x="3772595" y="3601828"/>
            <a:ext cx="1494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  <a:sym typeface="Arial"/>
              </a:rPr>
              <a:t>网络交易平台</a:t>
            </a:r>
            <a:endParaRPr lang="zh-CN" alt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微软雅黑"/>
              <a:sym typeface="Arial"/>
            </a:endParaRPr>
          </a:p>
        </p:txBody>
      </p:sp>
      <p:sp>
        <p:nvSpPr>
          <p:cNvPr id="90" name="TextBox 61">
            <a:extLst>
              <a:ext uri="{FF2B5EF4-FFF2-40B4-BE49-F238E27FC236}">
                <a16:creationId xmlns:a16="http://schemas.microsoft.com/office/drawing/2014/main" id="{A508609D-25EC-4143-AA4F-783BA968D094}"/>
              </a:ext>
            </a:extLst>
          </p:cNvPr>
          <p:cNvSpPr txBox="1"/>
          <p:nvPr/>
        </p:nvSpPr>
        <p:spPr>
          <a:xfrm>
            <a:off x="6072434" y="1463261"/>
            <a:ext cx="4974527" cy="337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800"/>
              </a:spcBef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年轻人追求时尚，快捷，因此外卖行业拥有广阔的消费群体；团购的兴起，也促进了人们的消费欲望，人们继续一个外卖平台，来满足他们的欲望。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O2o</a:t>
            </a:r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模式的日渐完善，使得以前的进店消费模式发展为送餐就餐模式，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o2o</a:t>
            </a:r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将线下商务的机会与互联网结合在了一起，让互联网成为线下交易的前台。这样线下服务就可以用线上来揽客</a:t>
            </a:r>
            <a:endParaRPr lang="zh-CN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CB905F-0F19-4D47-ABA3-3E81B79ADD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39099" y="4232518"/>
            <a:ext cx="5181162" cy="3310646"/>
          </a:xfrm>
          <a:prstGeom prst="rect">
            <a:avLst/>
          </a:prstGeom>
        </p:spPr>
      </p:pic>
      <p:pic>
        <p:nvPicPr>
          <p:cNvPr id="95" name="图片 94">
            <a:extLst>
              <a:ext uri="{FF2B5EF4-FFF2-40B4-BE49-F238E27FC236}">
                <a16:creationId xmlns:a16="http://schemas.microsoft.com/office/drawing/2014/main" id="{F862F246-B754-4542-9CF6-C9F98FAA4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182609" y="-886069"/>
            <a:ext cx="5181162" cy="3310646"/>
          </a:xfrm>
          <a:prstGeom prst="rect">
            <a:avLst/>
          </a:prstGeom>
        </p:spPr>
      </p:pic>
      <p:grpSp>
        <p:nvGrpSpPr>
          <p:cNvPr id="21" name="组合 55">
            <a:extLst>
              <a:ext uri="{FF2B5EF4-FFF2-40B4-BE49-F238E27FC236}">
                <a16:creationId xmlns:a16="http://schemas.microsoft.com/office/drawing/2014/main" id="{9A75791D-66DA-4F9B-ADD1-3552593E05D4}"/>
              </a:ext>
            </a:extLst>
          </p:cNvPr>
          <p:cNvGrpSpPr/>
          <p:nvPr/>
        </p:nvGrpSpPr>
        <p:grpSpPr bwMode="auto">
          <a:xfrm>
            <a:off x="4193818" y="177245"/>
            <a:ext cx="3573065" cy="696471"/>
            <a:chOff x="3791743" y="5346472"/>
            <a:chExt cx="5833187" cy="1152803"/>
          </a:xfrm>
          <a:effectLst/>
        </p:grpSpPr>
        <p:sp>
          <p:nvSpPr>
            <p:cNvPr id="22" name="任意多边形 166">
              <a:extLst>
                <a:ext uri="{FF2B5EF4-FFF2-40B4-BE49-F238E27FC236}">
                  <a16:creationId xmlns:a16="http://schemas.microsoft.com/office/drawing/2014/main" id="{41FD1E90-42F3-4678-97BA-467921B0BD87}"/>
                </a:ext>
              </a:extLst>
            </p:cNvPr>
            <p:cNvSpPr/>
            <p:nvPr/>
          </p:nvSpPr>
          <p:spPr>
            <a:xfrm>
              <a:off x="3791743" y="5347083"/>
              <a:ext cx="5833187" cy="1152192"/>
            </a:xfrm>
            <a:custGeom>
              <a:avLst/>
              <a:gdLst>
                <a:gd name="connsiteX0" fmla="*/ 619854 w 5832648"/>
                <a:gd name="connsiteY0" fmla="*/ 172234 h 1152128"/>
                <a:gd name="connsiteX1" fmla="*/ 247759 w 5832648"/>
                <a:gd name="connsiteY1" fmla="*/ 418875 h 1152128"/>
                <a:gd name="connsiteX2" fmla="*/ 216024 w 5832648"/>
                <a:gd name="connsiteY2" fmla="*/ 576064 h 1152128"/>
                <a:gd name="connsiteX3" fmla="*/ 216024 w 5832648"/>
                <a:gd name="connsiteY3" fmla="*/ 576063 h 1152128"/>
                <a:gd name="connsiteX4" fmla="*/ 216024 w 5832648"/>
                <a:gd name="connsiteY4" fmla="*/ 576064 h 1152128"/>
                <a:gd name="connsiteX5" fmla="*/ 216024 w 5832648"/>
                <a:gd name="connsiteY5" fmla="*/ 576064 h 1152128"/>
                <a:gd name="connsiteX6" fmla="*/ 247759 w 5832648"/>
                <a:gd name="connsiteY6" fmla="*/ 733252 h 1152128"/>
                <a:gd name="connsiteX7" fmla="*/ 619854 w 5832648"/>
                <a:gd name="connsiteY7" fmla="*/ 979893 h 1152128"/>
                <a:gd name="connsiteX8" fmla="*/ 5212794 w 5832648"/>
                <a:gd name="connsiteY8" fmla="*/ 979894 h 1152128"/>
                <a:gd name="connsiteX9" fmla="*/ 5616624 w 5832648"/>
                <a:gd name="connsiteY9" fmla="*/ 576064 h 1152128"/>
                <a:gd name="connsiteX10" fmla="*/ 5616625 w 5832648"/>
                <a:gd name="connsiteY10" fmla="*/ 576064 h 1152128"/>
                <a:gd name="connsiteX11" fmla="*/ 5212795 w 5832648"/>
                <a:gd name="connsiteY11" fmla="*/ 172234 h 1152128"/>
                <a:gd name="connsiteX12" fmla="*/ 576064 w 5832648"/>
                <a:gd name="connsiteY12" fmla="*/ 0 h 1152128"/>
                <a:gd name="connsiteX13" fmla="*/ 5256584 w 5832648"/>
                <a:gd name="connsiteY13" fmla="*/ 0 h 1152128"/>
                <a:gd name="connsiteX14" fmla="*/ 5832648 w 5832648"/>
                <a:gd name="connsiteY14" fmla="*/ 576064 h 1152128"/>
                <a:gd name="connsiteX15" fmla="*/ 5256584 w 5832648"/>
                <a:gd name="connsiteY15" fmla="*/ 1152128 h 1152128"/>
                <a:gd name="connsiteX16" fmla="*/ 576064 w 5832648"/>
                <a:gd name="connsiteY16" fmla="*/ 1152128 h 1152128"/>
                <a:gd name="connsiteX17" fmla="*/ 0 w 5832648"/>
                <a:gd name="connsiteY17" fmla="*/ 576064 h 1152128"/>
                <a:gd name="connsiteX18" fmla="*/ 576064 w 5832648"/>
                <a:gd name="connsiteY18" fmla="*/ 0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832648" h="1152128">
                  <a:moveTo>
                    <a:pt x="619854" y="172234"/>
                  </a:moveTo>
                  <a:cubicBezTo>
                    <a:pt x="452583" y="172234"/>
                    <a:pt x="309064" y="273935"/>
                    <a:pt x="247759" y="418875"/>
                  </a:cubicBezTo>
                  <a:lnTo>
                    <a:pt x="216024" y="576064"/>
                  </a:lnTo>
                  <a:lnTo>
                    <a:pt x="216024" y="576063"/>
                  </a:lnTo>
                  <a:lnTo>
                    <a:pt x="216024" y="576064"/>
                  </a:lnTo>
                  <a:lnTo>
                    <a:pt x="216024" y="576064"/>
                  </a:lnTo>
                  <a:lnTo>
                    <a:pt x="247759" y="733252"/>
                  </a:lnTo>
                  <a:cubicBezTo>
                    <a:pt x="309064" y="878193"/>
                    <a:pt x="452583" y="979893"/>
                    <a:pt x="619854" y="979893"/>
                  </a:cubicBezTo>
                  <a:lnTo>
                    <a:pt x="5212794" y="979894"/>
                  </a:lnTo>
                  <a:cubicBezTo>
                    <a:pt x="5435823" y="979894"/>
                    <a:pt x="5616624" y="799093"/>
                    <a:pt x="5616624" y="576064"/>
                  </a:cubicBezTo>
                  <a:lnTo>
                    <a:pt x="5616625" y="576064"/>
                  </a:lnTo>
                  <a:cubicBezTo>
                    <a:pt x="5616625" y="353035"/>
                    <a:pt x="5435824" y="172234"/>
                    <a:pt x="5212795" y="172234"/>
                  </a:cubicBezTo>
                  <a:close/>
                  <a:moveTo>
                    <a:pt x="576064" y="0"/>
                  </a:moveTo>
                  <a:lnTo>
                    <a:pt x="5256584" y="0"/>
                  </a:lnTo>
                  <a:cubicBezTo>
                    <a:pt x="5574735" y="0"/>
                    <a:pt x="5832648" y="257913"/>
                    <a:pt x="5832648" y="576064"/>
                  </a:cubicBezTo>
                  <a:cubicBezTo>
                    <a:pt x="5832648" y="894215"/>
                    <a:pt x="5574735" y="1152128"/>
                    <a:pt x="5256584" y="1152128"/>
                  </a:cubicBezTo>
                  <a:lnTo>
                    <a:pt x="576064" y="1152128"/>
                  </a:lnTo>
                  <a:cubicBezTo>
                    <a:pt x="257913" y="1152128"/>
                    <a:pt x="0" y="894215"/>
                    <a:pt x="0" y="576064"/>
                  </a:cubicBezTo>
                  <a:cubicBezTo>
                    <a:pt x="0" y="257913"/>
                    <a:pt x="257913" y="0"/>
                    <a:pt x="57606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91" dirty="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23" name="圆角矩形 165">
              <a:extLst>
                <a:ext uri="{FF2B5EF4-FFF2-40B4-BE49-F238E27FC236}">
                  <a16:creationId xmlns:a16="http://schemas.microsoft.com/office/drawing/2014/main" id="{99B95D86-4D78-49C9-A23F-E79B043132C4}"/>
                </a:ext>
              </a:extLst>
            </p:cNvPr>
            <p:cNvSpPr/>
            <p:nvPr/>
          </p:nvSpPr>
          <p:spPr>
            <a:xfrm>
              <a:off x="4915642" y="5518706"/>
              <a:ext cx="3584852" cy="77760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dist"/>
              <a:r>
                <a:rPr lang="zh-CN" altLang="en-US" b="1" dirty="0">
                  <a:solidFill>
                    <a:srgbClr val="EB3F32"/>
                  </a:solidFill>
                  <a:latin typeface="Arial"/>
                  <a:ea typeface="微软雅黑"/>
                  <a:sym typeface="Arial"/>
                </a:rPr>
                <a:t>前言</a:t>
              </a:r>
            </a:p>
          </p:txBody>
        </p:sp>
        <p:sp>
          <p:nvSpPr>
            <p:cNvPr id="24" name="圆角矩形 167">
              <a:extLst>
                <a:ext uri="{FF2B5EF4-FFF2-40B4-BE49-F238E27FC236}">
                  <a16:creationId xmlns:a16="http://schemas.microsoft.com/office/drawing/2014/main" id="{81E9A0E2-EA64-4C68-B0C0-FC7FE020A28A}"/>
                </a:ext>
              </a:extLst>
            </p:cNvPr>
            <p:cNvSpPr/>
            <p:nvPr/>
          </p:nvSpPr>
          <p:spPr>
            <a:xfrm>
              <a:off x="3791744" y="5346472"/>
              <a:ext cx="5832649" cy="1152127"/>
            </a:xfrm>
            <a:prstGeom prst="roundRect">
              <a:avLst>
                <a:gd name="adj" fmla="val 50000"/>
              </a:avLst>
            </a:prstGeom>
            <a:noFill/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91"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61D5DBCE-DB33-44AC-B89B-1F7E95E607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335" y="144323"/>
            <a:ext cx="1587302" cy="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30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>
        <p14:switch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" dur="22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1" dur="2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6" grpId="1" animBg="1"/>
      <p:bldP spid="77" grpId="0" animBg="1"/>
      <p:bldP spid="77" grpId="1" animBg="1"/>
      <p:bldP spid="79" grpId="0" animBg="1"/>
      <p:bldP spid="79" grpId="1" animBg="1"/>
      <p:bldP spid="84" grpId="0"/>
      <p:bldP spid="9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20814D0E-4E51-40B2-847A-A3E3E2F0EF10}"/>
              </a:ext>
            </a:extLst>
          </p:cNvPr>
          <p:cNvGrpSpPr/>
          <p:nvPr/>
        </p:nvGrpSpPr>
        <p:grpSpPr>
          <a:xfrm>
            <a:off x="2900728" y="2142946"/>
            <a:ext cx="6390543" cy="2854767"/>
            <a:chOff x="3259392" y="1662778"/>
            <a:chExt cx="6390543" cy="2854767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6519E4F7-1B7F-47A4-A153-F69BD553574F}"/>
                </a:ext>
              </a:extLst>
            </p:cNvPr>
            <p:cNvCxnSpPr/>
            <p:nvPr/>
          </p:nvCxnSpPr>
          <p:spPr>
            <a:xfrm flipH="1">
              <a:off x="3259392" y="1662778"/>
              <a:ext cx="3013498" cy="28547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197E6352-8D49-4F26-A206-1BB165C75070}"/>
                </a:ext>
              </a:extLst>
            </p:cNvPr>
            <p:cNvGrpSpPr/>
            <p:nvPr/>
          </p:nvGrpSpPr>
          <p:grpSpPr>
            <a:xfrm>
              <a:off x="3290699" y="1662778"/>
              <a:ext cx="6359236" cy="2854767"/>
              <a:chOff x="3290699" y="1662778"/>
              <a:chExt cx="6359236" cy="2854767"/>
            </a:xfrm>
          </p:grpSpPr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0F0DC318-32BB-4E1A-86F0-CC0AA49BF7C0}"/>
                  </a:ext>
                </a:extLst>
              </p:cNvPr>
              <p:cNvCxnSpPr/>
              <p:nvPr/>
            </p:nvCxnSpPr>
            <p:spPr>
              <a:xfrm>
                <a:off x="3290699" y="4517545"/>
                <a:ext cx="6359236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FAF0479-90D9-4BEA-A2D1-A9FD654D2AF3}"/>
                  </a:ext>
                </a:extLst>
              </p:cNvPr>
              <p:cNvCxnSpPr/>
              <p:nvPr/>
            </p:nvCxnSpPr>
            <p:spPr>
              <a:xfrm flipH="1" flipV="1">
                <a:off x="6272890" y="1662778"/>
                <a:ext cx="3377045" cy="2854767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30" name="图片 129">
            <a:extLst>
              <a:ext uri="{FF2B5EF4-FFF2-40B4-BE49-F238E27FC236}">
                <a16:creationId xmlns:a16="http://schemas.microsoft.com/office/drawing/2014/main" id="{ED0830AD-9E41-4B16-A176-3B49F0CEA2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048093" y="-974416"/>
            <a:ext cx="4715822" cy="3013305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5F99389B-D6C2-4879-8332-4C21D9AB9195}"/>
              </a:ext>
            </a:extLst>
          </p:cNvPr>
          <p:cNvGrpSpPr/>
          <p:nvPr/>
        </p:nvGrpSpPr>
        <p:grpSpPr>
          <a:xfrm>
            <a:off x="4153160" y="1532904"/>
            <a:ext cx="3522133" cy="1282700"/>
            <a:chOff x="3657599" y="544777"/>
            <a:chExt cx="3522133" cy="1282700"/>
          </a:xfrm>
          <a:solidFill>
            <a:srgbClr val="30BAA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E0367CD0-5AE2-4D79-8FB7-BFCEDD65F910}"/>
                </a:ext>
              </a:extLst>
            </p:cNvPr>
            <p:cNvSpPr/>
            <p:nvPr/>
          </p:nvSpPr>
          <p:spPr>
            <a:xfrm>
              <a:off x="3657599" y="544777"/>
              <a:ext cx="3522133" cy="12827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5" name="矩形: 圆角 4">
              <a:extLst>
                <a:ext uri="{FF2B5EF4-FFF2-40B4-BE49-F238E27FC236}">
                  <a16:creationId xmlns:a16="http://schemas.microsoft.com/office/drawing/2014/main" id="{29615EE7-92D7-4409-BFD7-2F0378E38FF1}"/>
                </a:ext>
              </a:extLst>
            </p:cNvPr>
            <p:cNvSpPr txBox="1"/>
            <p:nvPr/>
          </p:nvSpPr>
          <p:spPr>
            <a:xfrm>
              <a:off x="3720215" y="607393"/>
              <a:ext cx="3396901" cy="115746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b="1" kern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  <a:sym typeface="Arial"/>
                </a:rPr>
                <a:t>客单价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1FD5695-7847-42DD-BD54-3BD86ACD90D9}"/>
              </a:ext>
            </a:extLst>
          </p:cNvPr>
          <p:cNvGrpSpPr/>
          <p:nvPr/>
        </p:nvGrpSpPr>
        <p:grpSpPr>
          <a:xfrm>
            <a:off x="1170969" y="4356363"/>
            <a:ext cx="3522133" cy="1282700"/>
            <a:chOff x="3657599" y="1987814"/>
            <a:chExt cx="3522133" cy="1282700"/>
          </a:xfrm>
          <a:solidFill>
            <a:schemeClr val="tx1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CD89562-A8E5-4A85-9400-D84CDA9489DF}"/>
                </a:ext>
              </a:extLst>
            </p:cNvPr>
            <p:cNvSpPr/>
            <p:nvPr/>
          </p:nvSpPr>
          <p:spPr>
            <a:xfrm>
              <a:off x="3657599" y="1987814"/>
              <a:ext cx="3522133" cy="1282700"/>
            </a:xfrm>
            <a:prstGeom prst="roundRect">
              <a:avLst/>
            </a:prstGeom>
            <a:solidFill>
              <a:srgbClr val="EB3F32"/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8" name="矩形: 圆角 6">
              <a:extLst>
                <a:ext uri="{FF2B5EF4-FFF2-40B4-BE49-F238E27FC236}">
                  <a16:creationId xmlns:a16="http://schemas.microsoft.com/office/drawing/2014/main" id="{BFB5C6B4-6E05-4B5E-A7E1-42DF6CE5CB4B}"/>
                </a:ext>
              </a:extLst>
            </p:cNvPr>
            <p:cNvSpPr txBox="1"/>
            <p:nvPr/>
          </p:nvSpPr>
          <p:spPr>
            <a:xfrm>
              <a:off x="3720215" y="2050430"/>
              <a:ext cx="3396901" cy="115746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b="1" kern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  <a:sym typeface="Arial"/>
                </a:rPr>
                <a:t>转化率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39341E0-DD80-479E-80E1-5DFECF849465}"/>
              </a:ext>
            </a:extLst>
          </p:cNvPr>
          <p:cNvGrpSpPr/>
          <p:nvPr/>
        </p:nvGrpSpPr>
        <p:grpSpPr>
          <a:xfrm>
            <a:off x="7530205" y="4356363"/>
            <a:ext cx="3522133" cy="1282700"/>
            <a:chOff x="3657599" y="3430852"/>
            <a:chExt cx="3522133" cy="1282700"/>
          </a:xfrm>
          <a:solidFill>
            <a:srgbClr val="30BAA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1C43D6F2-6BBD-4463-8CFC-DE1F8F87F90A}"/>
                </a:ext>
              </a:extLst>
            </p:cNvPr>
            <p:cNvSpPr/>
            <p:nvPr/>
          </p:nvSpPr>
          <p:spPr>
            <a:xfrm>
              <a:off x="3657599" y="3430852"/>
              <a:ext cx="3522133" cy="128270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1" name="矩形: 圆角 8">
              <a:extLst>
                <a:ext uri="{FF2B5EF4-FFF2-40B4-BE49-F238E27FC236}">
                  <a16:creationId xmlns:a16="http://schemas.microsoft.com/office/drawing/2014/main" id="{F02920E7-B0B3-4D9B-8AFE-E7D8153C94D4}"/>
                </a:ext>
              </a:extLst>
            </p:cNvPr>
            <p:cNvSpPr txBox="1"/>
            <p:nvPr/>
          </p:nvSpPr>
          <p:spPr>
            <a:xfrm>
              <a:off x="3720215" y="3493468"/>
              <a:ext cx="3396901" cy="115746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b="1" kern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  <a:sym typeface="Arial"/>
                </a:rPr>
                <a:t>用户</a:t>
              </a:r>
              <a:r>
                <a:rPr lang="en-US" altLang="zh-CN" sz="2400" b="1" kern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  <a:sym typeface="Arial"/>
                </a:rPr>
                <a:t>&amp;</a:t>
              </a:r>
              <a:r>
                <a:rPr lang="zh-CN" altLang="en-US" sz="2400" b="1" kern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  <a:sym typeface="Arial"/>
                </a:rPr>
                <a:t>流量</a:t>
              </a:r>
            </a:p>
          </p:txBody>
        </p:sp>
      </p:grpSp>
      <p:grpSp>
        <p:nvGrpSpPr>
          <p:cNvPr id="30" name="组合 55">
            <a:extLst>
              <a:ext uri="{FF2B5EF4-FFF2-40B4-BE49-F238E27FC236}">
                <a16:creationId xmlns:a16="http://schemas.microsoft.com/office/drawing/2014/main" id="{653213A5-ADDD-4520-B22B-46659ECCBF59}"/>
              </a:ext>
            </a:extLst>
          </p:cNvPr>
          <p:cNvGrpSpPr/>
          <p:nvPr/>
        </p:nvGrpSpPr>
        <p:grpSpPr bwMode="auto">
          <a:xfrm>
            <a:off x="4193818" y="177245"/>
            <a:ext cx="3573065" cy="696471"/>
            <a:chOff x="3791743" y="5346472"/>
            <a:chExt cx="5833187" cy="1152803"/>
          </a:xfrm>
          <a:effectLst/>
        </p:grpSpPr>
        <p:sp>
          <p:nvSpPr>
            <p:cNvPr id="31" name="任意多边形 166">
              <a:extLst>
                <a:ext uri="{FF2B5EF4-FFF2-40B4-BE49-F238E27FC236}">
                  <a16:creationId xmlns:a16="http://schemas.microsoft.com/office/drawing/2014/main" id="{E30933C2-9B17-4879-BDFF-2E99FCCCE2C4}"/>
                </a:ext>
              </a:extLst>
            </p:cNvPr>
            <p:cNvSpPr/>
            <p:nvPr/>
          </p:nvSpPr>
          <p:spPr>
            <a:xfrm>
              <a:off x="3791743" y="5347083"/>
              <a:ext cx="5833187" cy="1152192"/>
            </a:xfrm>
            <a:custGeom>
              <a:avLst/>
              <a:gdLst>
                <a:gd name="connsiteX0" fmla="*/ 619854 w 5832648"/>
                <a:gd name="connsiteY0" fmla="*/ 172234 h 1152128"/>
                <a:gd name="connsiteX1" fmla="*/ 247759 w 5832648"/>
                <a:gd name="connsiteY1" fmla="*/ 418875 h 1152128"/>
                <a:gd name="connsiteX2" fmla="*/ 216024 w 5832648"/>
                <a:gd name="connsiteY2" fmla="*/ 576064 h 1152128"/>
                <a:gd name="connsiteX3" fmla="*/ 216024 w 5832648"/>
                <a:gd name="connsiteY3" fmla="*/ 576063 h 1152128"/>
                <a:gd name="connsiteX4" fmla="*/ 216024 w 5832648"/>
                <a:gd name="connsiteY4" fmla="*/ 576064 h 1152128"/>
                <a:gd name="connsiteX5" fmla="*/ 216024 w 5832648"/>
                <a:gd name="connsiteY5" fmla="*/ 576064 h 1152128"/>
                <a:gd name="connsiteX6" fmla="*/ 247759 w 5832648"/>
                <a:gd name="connsiteY6" fmla="*/ 733252 h 1152128"/>
                <a:gd name="connsiteX7" fmla="*/ 619854 w 5832648"/>
                <a:gd name="connsiteY7" fmla="*/ 979893 h 1152128"/>
                <a:gd name="connsiteX8" fmla="*/ 5212794 w 5832648"/>
                <a:gd name="connsiteY8" fmla="*/ 979894 h 1152128"/>
                <a:gd name="connsiteX9" fmla="*/ 5616624 w 5832648"/>
                <a:gd name="connsiteY9" fmla="*/ 576064 h 1152128"/>
                <a:gd name="connsiteX10" fmla="*/ 5616625 w 5832648"/>
                <a:gd name="connsiteY10" fmla="*/ 576064 h 1152128"/>
                <a:gd name="connsiteX11" fmla="*/ 5212795 w 5832648"/>
                <a:gd name="connsiteY11" fmla="*/ 172234 h 1152128"/>
                <a:gd name="connsiteX12" fmla="*/ 576064 w 5832648"/>
                <a:gd name="connsiteY12" fmla="*/ 0 h 1152128"/>
                <a:gd name="connsiteX13" fmla="*/ 5256584 w 5832648"/>
                <a:gd name="connsiteY13" fmla="*/ 0 h 1152128"/>
                <a:gd name="connsiteX14" fmla="*/ 5832648 w 5832648"/>
                <a:gd name="connsiteY14" fmla="*/ 576064 h 1152128"/>
                <a:gd name="connsiteX15" fmla="*/ 5256584 w 5832648"/>
                <a:gd name="connsiteY15" fmla="*/ 1152128 h 1152128"/>
                <a:gd name="connsiteX16" fmla="*/ 576064 w 5832648"/>
                <a:gd name="connsiteY16" fmla="*/ 1152128 h 1152128"/>
                <a:gd name="connsiteX17" fmla="*/ 0 w 5832648"/>
                <a:gd name="connsiteY17" fmla="*/ 576064 h 1152128"/>
                <a:gd name="connsiteX18" fmla="*/ 576064 w 5832648"/>
                <a:gd name="connsiteY18" fmla="*/ 0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832648" h="1152128">
                  <a:moveTo>
                    <a:pt x="619854" y="172234"/>
                  </a:moveTo>
                  <a:cubicBezTo>
                    <a:pt x="452583" y="172234"/>
                    <a:pt x="309064" y="273935"/>
                    <a:pt x="247759" y="418875"/>
                  </a:cubicBezTo>
                  <a:lnTo>
                    <a:pt x="216024" y="576064"/>
                  </a:lnTo>
                  <a:lnTo>
                    <a:pt x="216024" y="576063"/>
                  </a:lnTo>
                  <a:lnTo>
                    <a:pt x="216024" y="576064"/>
                  </a:lnTo>
                  <a:lnTo>
                    <a:pt x="216024" y="576064"/>
                  </a:lnTo>
                  <a:lnTo>
                    <a:pt x="247759" y="733252"/>
                  </a:lnTo>
                  <a:cubicBezTo>
                    <a:pt x="309064" y="878193"/>
                    <a:pt x="452583" y="979893"/>
                    <a:pt x="619854" y="979893"/>
                  </a:cubicBezTo>
                  <a:lnTo>
                    <a:pt x="5212794" y="979894"/>
                  </a:lnTo>
                  <a:cubicBezTo>
                    <a:pt x="5435823" y="979894"/>
                    <a:pt x="5616624" y="799093"/>
                    <a:pt x="5616624" y="576064"/>
                  </a:cubicBezTo>
                  <a:lnTo>
                    <a:pt x="5616625" y="576064"/>
                  </a:lnTo>
                  <a:cubicBezTo>
                    <a:pt x="5616625" y="353035"/>
                    <a:pt x="5435824" y="172234"/>
                    <a:pt x="5212795" y="172234"/>
                  </a:cubicBezTo>
                  <a:close/>
                  <a:moveTo>
                    <a:pt x="576064" y="0"/>
                  </a:moveTo>
                  <a:lnTo>
                    <a:pt x="5256584" y="0"/>
                  </a:lnTo>
                  <a:cubicBezTo>
                    <a:pt x="5574735" y="0"/>
                    <a:pt x="5832648" y="257913"/>
                    <a:pt x="5832648" y="576064"/>
                  </a:cubicBezTo>
                  <a:cubicBezTo>
                    <a:pt x="5832648" y="894215"/>
                    <a:pt x="5574735" y="1152128"/>
                    <a:pt x="5256584" y="1152128"/>
                  </a:cubicBezTo>
                  <a:lnTo>
                    <a:pt x="576064" y="1152128"/>
                  </a:lnTo>
                  <a:cubicBezTo>
                    <a:pt x="257913" y="1152128"/>
                    <a:pt x="0" y="894215"/>
                    <a:pt x="0" y="576064"/>
                  </a:cubicBezTo>
                  <a:cubicBezTo>
                    <a:pt x="0" y="257913"/>
                    <a:pt x="257913" y="0"/>
                    <a:pt x="57606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91" dirty="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32" name="圆角矩形 165">
              <a:extLst>
                <a:ext uri="{FF2B5EF4-FFF2-40B4-BE49-F238E27FC236}">
                  <a16:creationId xmlns:a16="http://schemas.microsoft.com/office/drawing/2014/main" id="{3E412583-10A7-40A2-A54F-C80BB0B54EA6}"/>
                </a:ext>
              </a:extLst>
            </p:cNvPr>
            <p:cNvSpPr/>
            <p:nvPr/>
          </p:nvSpPr>
          <p:spPr>
            <a:xfrm>
              <a:off x="4007769" y="5518706"/>
              <a:ext cx="5400600" cy="80765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dist">
                <a:buNone/>
              </a:pPr>
              <a:r>
                <a:rPr lang="zh-CN" altLang="en-US" b="1" dirty="0">
                  <a:solidFill>
                    <a:srgbClr val="2AB7AE"/>
                  </a:solidFill>
                  <a:latin typeface="Arial"/>
                  <a:ea typeface="微软雅黑"/>
                  <a:cs typeface="+mn-ea"/>
                  <a:sym typeface="Arial"/>
                </a:rPr>
                <a:t>销售体系</a:t>
              </a:r>
            </a:p>
          </p:txBody>
        </p:sp>
        <p:sp>
          <p:nvSpPr>
            <p:cNvPr id="33" name="圆角矩形 167">
              <a:extLst>
                <a:ext uri="{FF2B5EF4-FFF2-40B4-BE49-F238E27FC236}">
                  <a16:creationId xmlns:a16="http://schemas.microsoft.com/office/drawing/2014/main" id="{50E2042E-F4F7-4A26-A63C-003E02CA23D0}"/>
                </a:ext>
              </a:extLst>
            </p:cNvPr>
            <p:cNvSpPr/>
            <p:nvPr/>
          </p:nvSpPr>
          <p:spPr>
            <a:xfrm>
              <a:off x="3791744" y="5346472"/>
              <a:ext cx="5832649" cy="1152127"/>
            </a:xfrm>
            <a:prstGeom prst="roundRect">
              <a:avLst>
                <a:gd name="adj" fmla="val 50000"/>
              </a:avLst>
            </a:prstGeom>
            <a:noFill/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91"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198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1" dur="18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13" presetID="2" presetClass="entr" presetSubtype="4" fill="hold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18" presetID="2" presetClass="entr" presetSubtype="4" fill="hold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2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2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23" presetID="2" presetClass="entr" presetSubtype="4" fill="hold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2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2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1" dur="18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13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18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23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Arial"/>
              <a:ea typeface="微软雅黑"/>
              <a:cs typeface="+mn-ea"/>
              <a:sym typeface="Arial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5B5F067-E8E8-46C9-BC3F-11BBB046506B}"/>
              </a:ext>
            </a:extLst>
          </p:cNvPr>
          <p:cNvGrpSpPr/>
          <p:nvPr/>
        </p:nvGrpSpPr>
        <p:grpSpPr>
          <a:xfrm>
            <a:off x="1764787" y="1336993"/>
            <a:ext cx="7514295" cy="5025573"/>
            <a:chOff x="1182896" y="882480"/>
            <a:chExt cx="8551232" cy="5719078"/>
          </a:xfrm>
        </p:grpSpPr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2B8A7A2B-1734-4F0D-8695-255F6006997F}"/>
                </a:ext>
              </a:extLst>
            </p:cNvPr>
            <p:cNvCxnSpPr>
              <a:cxnSpLocks/>
            </p:cNvCxnSpPr>
            <p:nvPr/>
          </p:nvCxnSpPr>
          <p:spPr>
            <a:xfrm>
              <a:off x="6036851" y="3030076"/>
              <a:ext cx="0" cy="3219735"/>
            </a:xfrm>
            <a:prstGeom prst="line">
              <a:avLst/>
            </a:prstGeom>
            <a:ln w="19050">
              <a:solidFill>
                <a:srgbClr val="95DACD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711D0DE8-FCA2-4B26-89B9-998A9C7BB0D0}"/>
                </a:ext>
              </a:extLst>
            </p:cNvPr>
            <p:cNvCxnSpPr>
              <a:cxnSpLocks/>
            </p:cNvCxnSpPr>
            <p:nvPr/>
          </p:nvCxnSpPr>
          <p:spPr>
            <a:xfrm>
              <a:off x="8630169" y="3150109"/>
              <a:ext cx="0" cy="2576945"/>
            </a:xfrm>
            <a:prstGeom prst="line">
              <a:avLst/>
            </a:prstGeom>
            <a:ln w="19050">
              <a:solidFill>
                <a:srgbClr val="95DACD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9E2DA87E-9E9D-479C-BE61-0FC80F1FC221}"/>
                </a:ext>
              </a:extLst>
            </p:cNvPr>
            <p:cNvGrpSpPr/>
            <p:nvPr/>
          </p:nvGrpSpPr>
          <p:grpSpPr>
            <a:xfrm>
              <a:off x="1182896" y="882480"/>
              <a:ext cx="8551232" cy="5719078"/>
              <a:chOff x="1182896" y="-2629647"/>
              <a:chExt cx="8551232" cy="5719078"/>
            </a:xfrm>
          </p:grpSpPr>
          <p:sp>
            <p:nvSpPr>
              <p:cNvPr id="34" name="左大括号 33">
                <a:extLst>
                  <a:ext uri="{FF2B5EF4-FFF2-40B4-BE49-F238E27FC236}">
                    <a16:creationId xmlns:a16="http://schemas.microsoft.com/office/drawing/2014/main" id="{4F91A87F-7042-4744-AE84-7E243BB39C7D}"/>
                  </a:ext>
                </a:extLst>
              </p:cNvPr>
              <p:cNvSpPr/>
              <p:nvPr/>
            </p:nvSpPr>
            <p:spPr>
              <a:xfrm rot="5400000">
                <a:off x="5920634" y="-4179214"/>
                <a:ext cx="276820" cy="5151606"/>
              </a:xfrm>
              <a:prstGeom prst="leftBrace">
                <a:avLst/>
              </a:prstGeom>
              <a:noFill/>
              <a:ln>
                <a:solidFill>
                  <a:srgbClr val="30BAA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5" name="流程图: 可选过程 34">
                <a:extLst>
                  <a:ext uri="{FF2B5EF4-FFF2-40B4-BE49-F238E27FC236}">
                    <a16:creationId xmlns:a16="http://schemas.microsoft.com/office/drawing/2014/main" id="{E75EFC2E-608B-425D-B766-C2DCAAE5D2E5}"/>
                  </a:ext>
                </a:extLst>
              </p:cNvPr>
              <p:cNvSpPr/>
              <p:nvPr/>
            </p:nvSpPr>
            <p:spPr>
              <a:xfrm>
                <a:off x="4560159" y="-2629647"/>
                <a:ext cx="2939533" cy="717992"/>
              </a:xfrm>
              <a:prstGeom prst="flowChartAlternateProcess">
                <a:avLst/>
              </a:prstGeom>
              <a:solidFill>
                <a:srgbClr val="30BAA0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91440" tIns="45720" rIns="91440" bIns="45720" anchor="ctr"/>
              <a:lstStyle/>
              <a:p>
                <a:pPr algn="ctr">
                  <a:defRPr/>
                </a:pPr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/>
                    <a:ea typeface="微软雅黑"/>
                    <a:sym typeface="Arial"/>
                  </a:rPr>
                  <a:t>用户</a:t>
                </a:r>
                <a:r>
                  <a:rPr lang="en-US" altLang="zh-CN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/>
                    <a:ea typeface="微软雅黑"/>
                    <a:sym typeface="Arial"/>
                  </a:rPr>
                  <a:t>&amp;</a:t>
                </a:r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/>
                    <a:ea typeface="微软雅黑"/>
                    <a:sym typeface="Arial"/>
                  </a:rPr>
                  <a:t>流量</a:t>
                </a:r>
              </a:p>
            </p:txBody>
          </p:sp>
          <p:sp>
            <p:nvSpPr>
              <p:cNvPr id="55" name="流程图: 可选过程 54">
                <a:extLst>
                  <a:ext uri="{FF2B5EF4-FFF2-40B4-BE49-F238E27FC236}">
                    <a16:creationId xmlns:a16="http://schemas.microsoft.com/office/drawing/2014/main" id="{FF9CA12D-A751-4E03-AE2E-FFDA304E9C4B}"/>
                  </a:ext>
                </a:extLst>
              </p:cNvPr>
              <p:cNvSpPr/>
              <p:nvPr/>
            </p:nvSpPr>
            <p:spPr>
              <a:xfrm>
                <a:off x="7877160" y="-1254121"/>
                <a:ext cx="1429380" cy="703494"/>
              </a:xfrm>
              <a:prstGeom prst="flowChartAlternateProcess">
                <a:avLst/>
              </a:prstGeom>
              <a:solidFill>
                <a:srgbClr val="30BAA0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91440" tIns="45720" rIns="91440" bIns="45720" anchor="ctr"/>
              <a:lstStyle/>
              <a:p>
                <a:pPr algn="ctr">
                  <a:defRPr/>
                </a:pPr>
                <a:r>
                  <a:rPr lang="zh-CN" altLang="en-US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/>
                    <a:ea typeface="微软雅黑"/>
                    <a:sym typeface="Arial"/>
                  </a:rPr>
                  <a:t>站内流量</a:t>
                </a:r>
              </a:p>
            </p:txBody>
          </p:sp>
          <p:sp>
            <p:nvSpPr>
              <p:cNvPr id="56" name="流程图: 可选过程 55">
                <a:extLst>
                  <a:ext uri="{FF2B5EF4-FFF2-40B4-BE49-F238E27FC236}">
                    <a16:creationId xmlns:a16="http://schemas.microsoft.com/office/drawing/2014/main" id="{8902B5A7-542B-4D48-887D-3542ECA37A1B}"/>
                  </a:ext>
                </a:extLst>
              </p:cNvPr>
              <p:cNvSpPr/>
              <p:nvPr/>
            </p:nvSpPr>
            <p:spPr>
              <a:xfrm>
                <a:off x="7877160" y="-83127"/>
                <a:ext cx="1429380" cy="703494"/>
              </a:xfrm>
              <a:prstGeom prst="flowChartAlternateProcess">
                <a:avLst/>
              </a:prstGeom>
              <a:solidFill>
                <a:srgbClr val="30BAA0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91440" tIns="45720" rIns="91440" bIns="45720" anchor="ctr"/>
              <a:lstStyle/>
              <a:p>
                <a:pPr algn="ctr">
                  <a:defRPr/>
                </a:pPr>
                <a:r>
                  <a:rPr lang="zh-CN" altLang="en-US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/>
                    <a:ea typeface="微软雅黑"/>
                    <a:sym typeface="Arial"/>
                  </a:rPr>
                  <a:t>主搜优化</a:t>
                </a:r>
              </a:p>
            </p:txBody>
          </p:sp>
          <p:sp>
            <p:nvSpPr>
              <p:cNvPr id="57" name="流程图: 可选过程 56">
                <a:extLst>
                  <a:ext uri="{FF2B5EF4-FFF2-40B4-BE49-F238E27FC236}">
                    <a16:creationId xmlns:a16="http://schemas.microsoft.com/office/drawing/2014/main" id="{E64A2F81-7CD1-4896-8909-57F0AC0E2A9A}"/>
                  </a:ext>
                </a:extLst>
              </p:cNvPr>
              <p:cNvSpPr/>
              <p:nvPr/>
            </p:nvSpPr>
            <p:spPr>
              <a:xfrm>
                <a:off x="7749516" y="1004659"/>
                <a:ext cx="1684667" cy="703494"/>
              </a:xfrm>
              <a:prstGeom prst="flowChartAlternateProcess">
                <a:avLst/>
              </a:prstGeom>
              <a:solidFill>
                <a:srgbClr val="30BAA0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91440" tIns="45720" rIns="91440" bIns="45720" anchor="ctr"/>
              <a:lstStyle/>
              <a:p>
                <a:pPr algn="ctr">
                  <a:defRPr/>
                </a:pPr>
                <a:r>
                  <a:rPr lang="zh-CN" altLang="en-US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/>
                    <a:ea typeface="微软雅黑"/>
                    <a:sym typeface="Arial"/>
                  </a:rPr>
                  <a:t>站内营销活动</a:t>
                </a:r>
              </a:p>
            </p:txBody>
          </p:sp>
          <p:sp>
            <p:nvSpPr>
              <p:cNvPr id="58" name="流程图: 可选过程 57">
                <a:extLst>
                  <a:ext uri="{FF2B5EF4-FFF2-40B4-BE49-F238E27FC236}">
                    <a16:creationId xmlns:a16="http://schemas.microsoft.com/office/drawing/2014/main" id="{FDEC7905-50E4-4BA3-A396-29D5409CF20B}"/>
                  </a:ext>
                </a:extLst>
              </p:cNvPr>
              <p:cNvSpPr/>
              <p:nvPr/>
            </p:nvSpPr>
            <p:spPr>
              <a:xfrm>
                <a:off x="7571721" y="1896762"/>
                <a:ext cx="2162407" cy="703494"/>
              </a:xfrm>
              <a:prstGeom prst="flowChartAlternateProcess">
                <a:avLst/>
              </a:prstGeom>
              <a:solidFill>
                <a:srgbClr val="30BAA0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91440" tIns="45720" rIns="91440" bIns="45720" anchor="ctr"/>
              <a:lstStyle/>
              <a:p>
                <a:pPr algn="ctr">
                  <a:defRPr/>
                </a:pPr>
                <a:r>
                  <a:rPr lang="zh-CN" altLang="en-US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/>
                    <a:ea typeface="微软雅黑"/>
                    <a:sym typeface="Arial"/>
                  </a:rPr>
                  <a:t>直通车 钻展等</a:t>
                </a:r>
              </a:p>
            </p:txBody>
          </p:sp>
          <p:sp>
            <p:nvSpPr>
              <p:cNvPr id="47" name="流程图: 可选过程 46">
                <a:extLst>
                  <a:ext uri="{FF2B5EF4-FFF2-40B4-BE49-F238E27FC236}">
                    <a16:creationId xmlns:a16="http://schemas.microsoft.com/office/drawing/2014/main" id="{D2B9FEFC-39B5-4CEB-BD9E-B8E589FC8ED0}"/>
                  </a:ext>
                </a:extLst>
              </p:cNvPr>
              <p:cNvSpPr/>
              <p:nvPr/>
            </p:nvSpPr>
            <p:spPr>
              <a:xfrm>
                <a:off x="5315234" y="-1261902"/>
                <a:ext cx="1429381" cy="703493"/>
              </a:xfrm>
              <a:prstGeom prst="flowChartAlternateProcess">
                <a:avLst/>
              </a:prstGeom>
              <a:solidFill>
                <a:srgbClr val="30BAA0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91440" tIns="45720" rIns="91440" bIns="45720" anchor="ctr"/>
              <a:lstStyle/>
              <a:p>
                <a:pPr algn="ctr">
                  <a:defRPr/>
                </a:pPr>
                <a:r>
                  <a:rPr lang="zh-CN" altLang="en-US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/>
                    <a:ea typeface="微软雅黑"/>
                    <a:sym typeface="Arial"/>
                  </a:rPr>
                  <a:t>站外流量</a:t>
                </a:r>
              </a:p>
            </p:txBody>
          </p:sp>
          <p:sp>
            <p:nvSpPr>
              <p:cNvPr id="48" name="流程图: 可选过程 47">
                <a:extLst>
                  <a:ext uri="{FF2B5EF4-FFF2-40B4-BE49-F238E27FC236}">
                    <a16:creationId xmlns:a16="http://schemas.microsoft.com/office/drawing/2014/main" id="{9FD0FB05-1E19-4A60-B753-03CE13636451}"/>
                  </a:ext>
                </a:extLst>
              </p:cNvPr>
              <p:cNvSpPr/>
              <p:nvPr/>
            </p:nvSpPr>
            <p:spPr>
              <a:xfrm>
                <a:off x="5284564" y="-348587"/>
                <a:ext cx="1429381" cy="703493"/>
              </a:xfrm>
              <a:prstGeom prst="flowChartAlternateProcess">
                <a:avLst/>
              </a:prstGeom>
              <a:solidFill>
                <a:srgbClr val="30BAA0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91440" tIns="45720" rIns="91440" bIns="45720" anchor="ctr"/>
              <a:lstStyle/>
              <a:p>
                <a:pPr algn="ctr">
                  <a:defRPr/>
                </a:pPr>
                <a:r>
                  <a:rPr lang="zh-CN" altLang="en-US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/>
                    <a:ea typeface="微软雅黑"/>
                    <a:sym typeface="Arial"/>
                  </a:rPr>
                  <a:t>淘客</a:t>
                </a:r>
              </a:p>
            </p:txBody>
          </p:sp>
          <p:sp>
            <p:nvSpPr>
              <p:cNvPr id="49" name="流程图: 可选过程 48">
                <a:extLst>
                  <a:ext uri="{FF2B5EF4-FFF2-40B4-BE49-F238E27FC236}">
                    <a16:creationId xmlns:a16="http://schemas.microsoft.com/office/drawing/2014/main" id="{C7B07102-5F6C-4FD8-9463-B29C560E4828}"/>
                  </a:ext>
                </a:extLst>
              </p:cNvPr>
              <p:cNvSpPr/>
              <p:nvPr/>
            </p:nvSpPr>
            <p:spPr>
              <a:xfrm>
                <a:off x="5284563" y="1479346"/>
                <a:ext cx="1429381" cy="703493"/>
              </a:xfrm>
              <a:prstGeom prst="flowChartAlternateProcess">
                <a:avLst/>
              </a:prstGeom>
              <a:solidFill>
                <a:srgbClr val="30BAA0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91440" tIns="45720" rIns="91440" bIns="45720" anchor="ctr"/>
              <a:lstStyle/>
              <a:p>
                <a:pPr algn="ctr">
                  <a:defRPr/>
                </a:pPr>
                <a:r>
                  <a:rPr lang="zh-CN" altLang="en-US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/>
                    <a:ea typeface="微软雅黑"/>
                    <a:sym typeface="Arial"/>
                  </a:rPr>
                  <a:t>网络软文</a:t>
                </a:r>
              </a:p>
            </p:txBody>
          </p:sp>
          <p:sp>
            <p:nvSpPr>
              <p:cNvPr id="50" name="流程图: 可选过程 49">
                <a:extLst>
                  <a:ext uri="{FF2B5EF4-FFF2-40B4-BE49-F238E27FC236}">
                    <a16:creationId xmlns:a16="http://schemas.microsoft.com/office/drawing/2014/main" id="{284306D5-C5E4-4D0C-AA8C-0001C69FFA70}"/>
                  </a:ext>
                </a:extLst>
              </p:cNvPr>
              <p:cNvSpPr/>
              <p:nvPr/>
            </p:nvSpPr>
            <p:spPr>
              <a:xfrm>
                <a:off x="5286040" y="566031"/>
                <a:ext cx="1429381" cy="703493"/>
              </a:xfrm>
              <a:prstGeom prst="flowChartAlternateProcess">
                <a:avLst/>
              </a:prstGeom>
              <a:solidFill>
                <a:srgbClr val="30BAA0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91440" tIns="45720" rIns="91440" bIns="45720" anchor="ctr"/>
              <a:lstStyle/>
              <a:p>
                <a:pPr algn="ctr">
                  <a:defRPr/>
                </a:pPr>
                <a:r>
                  <a:rPr lang="zh-CN" altLang="en-US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/>
                    <a:ea typeface="微软雅黑"/>
                    <a:sym typeface="Arial"/>
                  </a:rPr>
                  <a:t>折扣网站</a:t>
                </a:r>
              </a:p>
            </p:txBody>
          </p:sp>
          <p:sp>
            <p:nvSpPr>
              <p:cNvPr id="51" name="流程图: 可选过程 50">
                <a:extLst>
                  <a:ext uri="{FF2B5EF4-FFF2-40B4-BE49-F238E27FC236}">
                    <a16:creationId xmlns:a16="http://schemas.microsoft.com/office/drawing/2014/main" id="{11AF1FE8-1376-4AA8-8BB1-6D173F7A81E8}"/>
                  </a:ext>
                </a:extLst>
              </p:cNvPr>
              <p:cNvSpPr/>
              <p:nvPr/>
            </p:nvSpPr>
            <p:spPr>
              <a:xfrm>
                <a:off x="5281162" y="2385938"/>
                <a:ext cx="1429381" cy="703493"/>
              </a:xfrm>
              <a:prstGeom prst="flowChartAlternateProcess">
                <a:avLst/>
              </a:prstGeom>
              <a:solidFill>
                <a:srgbClr val="30BAA0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91440" tIns="45720" rIns="91440" bIns="45720" anchor="ctr"/>
              <a:lstStyle/>
              <a:p>
                <a:pPr algn="ctr">
                  <a:defRPr/>
                </a:pPr>
                <a:r>
                  <a:rPr lang="zh-CN" altLang="en-US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/>
                    <a:ea typeface="微软雅黑"/>
                    <a:sym typeface="Arial"/>
                  </a:rPr>
                  <a:t>自媒体</a:t>
                </a:r>
              </a:p>
            </p:txBody>
          </p:sp>
          <p:sp>
            <p:nvSpPr>
              <p:cNvPr id="39" name="流程图: 可选过程 38">
                <a:extLst>
                  <a:ext uri="{FF2B5EF4-FFF2-40B4-BE49-F238E27FC236}">
                    <a16:creationId xmlns:a16="http://schemas.microsoft.com/office/drawing/2014/main" id="{50610C55-C7C4-403E-AF98-018868979DC3}"/>
                  </a:ext>
                </a:extLst>
              </p:cNvPr>
              <p:cNvSpPr/>
              <p:nvPr/>
            </p:nvSpPr>
            <p:spPr>
              <a:xfrm>
                <a:off x="2742004" y="-1254121"/>
                <a:ext cx="1429381" cy="703494"/>
              </a:xfrm>
              <a:prstGeom prst="flowChartAlternateProcess">
                <a:avLst/>
              </a:prstGeom>
              <a:solidFill>
                <a:srgbClr val="30BAA0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91440" tIns="45720" rIns="91440" bIns="45720" anchor="ctr"/>
              <a:lstStyle/>
              <a:p>
                <a:pPr algn="ctr">
                  <a:defRPr/>
                </a:pPr>
                <a:r>
                  <a:rPr lang="zh-CN" altLang="en-US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/>
                    <a:ea typeface="微软雅黑"/>
                    <a:sym typeface="Arial"/>
                  </a:rPr>
                  <a:t>老客户口碑</a:t>
                </a:r>
              </a:p>
            </p:txBody>
          </p:sp>
          <p:sp>
            <p:nvSpPr>
              <p:cNvPr id="40" name="左大括号 39">
                <a:extLst>
                  <a:ext uri="{FF2B5EF4-FFF2-40B4-BE49-F238E27FC236}">
                    <a16:creationId xmlns:a16="http://schemas.microsoft.com/office/drawing/2014/main" id="{CEE781BC-108E-43BA-8B8E-FF783D69124B}"/>
                  </a:ext>
                </a:extLst>
              </p:cNvPr>
              <p:cNvSpPr/>
              <p:nvPr/>
            </p:nvSpPr>
            <p:spPr>
              <a:xfrm rot="5400000">
                <a:off x="3341401" y="-843432"/>
                <a:ext cx="193397" cy="1327212"/>
              </a:xfrm>
              <a:prstGeom prst="leftBrace">
                <a:avLst/>
              </a:prstGeom>
              <a:noFill/>
              <a:ln>
                <a:solidFill>
                  <a:srgbClr val="30BAA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1" name="流程图: 可选过程 40">
                <a:extLst>
                  <a:ext uri="{FF2B5EF4-FFF2-40B4-BE49-F238E27FC236}">
                    <a16:creationId xmlns:a16="http://schemas.microsoft.com/office/drawing/2014/main" id="{FAAEF728-4829-4A91-81F9-64C1A3F12CE8}"/>
                  </a:ext>
                </a:extLst>
              </p:cNvPr>
              <p:cNvSpPr/>
              <p:nvPr/>
            </p:nvSpPr>
            <p:spPr>
              <a:xfrm>
                <a:off x="3511426" y="86638"/>
                <a:ext cx="1429381" cy="703494"/>
              </a:xfrm>
              <a:prstGeom prst="flowChartAlternateProcess">
                <a:avLst/>
              </a:prstGeom>
              <a:solidFill>
                <a:srgbClr val="30BAA0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91440" tIns="45720" rIns="91440" bIns="45720" anchor="ctr"/>
              <a:lstStyle/>
              <a:p>
                <a:pPr algn="ctr">
                  <a:defRPr/>
                </a:pPr>
                <a:r>
                  <a:rPr lang="en-US" altLang="zh-CN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/>
                    <a:ea typeface="微软雅黑"/>
                    <a:sym typeface="Arial"/>
                  </a:rPr>
                  <a:t>SNS</a:t>
                </a:r>
                <a:endParaRPr lang="zh-CN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2" name="流程图: 可选过程 41">
                <a:extLst>
                  <a:ext uri="{FF2B5EF4-FFF2-40B4-BE49-F238E27FC236}">
                    <a16:creationId xmlns:a16="http://schemas.microsoft.com/office/drawing/2014/main" id="{7D956262-C092-486E-8A3C-DFCDFAD4D290}"/>
                  </a:ext>
                </a:extLst>
              </p:cNvPr>
              <p:cNvSpPr/>
              <p:nvPr/>
            </p:nvSpPr>
            <p:spPr>
              <a:xfrm>
                <a:off x="1182896" y="86638"/>
                <a:ext cx="1782031" cy="703494"/>
              </a:xfrm>
              <a:prstGeom prst="flowChartAlternateProcess">
                <a:avLst/>
              </a:prstGeom>
              <a:solidFill>
                <a:srgbClr val="30BAA0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91440" tIns="45720" rIns="91440" bIns="45720" anchor="ctr"/>
              <a:lstStyle/>
              <a:p>
                <a:pPr algn="ctr">
                  <a:defRPr/>
                </a:pPr>
                <a:r>
                  <a:rPr lang="zh-CN" altLang="en-US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/>
                    <a:ea typeface="微软雅黑"/>
                    <a:sym typeface="Arial"/>
                  </a:rPr>
                  <a:t>店铺</a:t>
                </a:r>
                <a:r>
                  <a:rPr lang="en-US" altLang="zh-CN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/>
                    <a:ea typeface="微软雅黑"/>
                    <a:sym typeface="Arial"/>
                  </a:rPr>
                  <a:t>VIP</a:t>
                </a:r>
                <a:r>
                  <a:rPr lang="zh-CN" altLang="en-US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/>
                    <a:ea typeface="微软雅黑"/>
                    <a:sym typeface="Arial"/>
                  </a:rPr>
                  <a:t>升级</a:t>
                </a:r>
              </a:p>
            </p:txBody>
          </p:sp>
        </p:grpSp>
      </p:grpSp>
      <p:grpSp>
        <p:nvGrpSpPr>
          <p:cNvPr id="36" name="组合 55">
            <a:extLst>
              <a:ext uri="{FF2B5EF4-FFF2-40B4-BE49-F238E27FC236}">
                <a16:creationId xmlns:a16="http://schemas.microsoft.com/office/drawing/2014/main" id="{9D9C9953-C7C6-42C8-9437-7C1C4218DE82}"/>
              </a:ext>
            </a:extLst>
          </p:cNvPr>
          <p:cNvGrpSpPr/>
          <p:nvPr/>
        </p:nvGrpSpPr>
        <p:grpSpPr bwMode="auto">
          <a:xfrm>
            <a:off x="4193818" y="177245"/>
            <a:ext cx="3573065" cy="696471"/>
            <a:chOff x="3791743" y="5346472"/>
            <a:chExt cx="5833187" cy="1152803"/>
          </a:xfrm>
          <a:effectLst/>
        </p:grpSpPr>
        <p:sp>
          <p:nvSpPr>
            <p:cNvPr id="37" name="任意多边形 166">
              <a:extLst>
                <a:ext uri="{FF2B5EF4-FFF2-40B4-BE49-F238E27FC236}">
                  <a16:creationId xmlns:a16="http://schemas.microsoft.com/office/drawing/2014/main" id="{F0598293-076E-4590-820E-86BC65780ABE}"/>
                </a:ext>
              </a:extLst>
            </p:cNvPr>
            <p:cNvSpPr/>
            <p:nvPr/>
          </p:nvSpPr>
          <p:spPr>
            <a:xfrm>
              <a:off x="3791743" y="5347083"/>
              <a:ext cx="5833187" cy="1152192"/>
            </a:xfrm>
            <a:custGeom>
              <a:avLst/>
              <a:gdLst>
                <a:gd name="connsiteX0" fmla="*/ 619854 w 5832648"/>
                <a:gd name="connsiteY0" fmla="*/ 172234 h 1152128"/>
                <a:gd name="connsiteX1" fmla="*/ 247759 w 5832648"/>
                <a:gd name="connsiteY1" fmla="*/ 418875 h 1152128"/>
                <a:gd name="connsiteX2" fmla="*/ 216024 w 5832648"/>
                <a:gd name="connsiteY2" fmla="*/ 576064 h 1152128"/>
                <a:gd name="connsiteX3" fmla="*/ 216024 w 5832648"/>
                <a:gd name="connsiteY3" fmla="*/ 576063 h 1152128"/>
                <a:gd name="connsiteX4" fmla="*/ 216024 w 5832648"/>
                <a:gd name="connsiteY4" fmla="*/ 576064 h 1152128"/>
                <a:gd name="connsiteX5" fmla="*/ 216024 w 5832648"/>
                <a:gd name="connsiteY5" fmla="*/ 576064 h 1152128"/>
                <a:gd name="connsiteX6" fmla="*/ 247759 w 5832648"/>
                <a:gd name="connsiteY6" fmla="*/ 733252 h 1152128"/>
                <a:gd name="connsiteX7" fmla="*/ 619854 w 5832648"/>
                <a:gd name="connsiteY7" fmla="*/ 979893 h 1152128"/>
                <a:gd name="connsiteX8" fmla="*/ 5212794 w 5832648"/>
                <a:gd name="connsiteY8" fmla="*/ 979894 h 1152128"/>
                <a:gd name="connsiteX9" fmla="*/ 5616624 w 5832648"/>
                <a:gd name="connsiteY9" fmla="*/ 576064 h 1152128"/>
                <a:gd name="connsiteX10" fmla="*/ 5616625 w 5832648"/>
                <a:gd name="connsiteY10" fmla="*/ 576064 h 1152128"/>
                <a:gd name="connsiteX11" fmla="*/ 5212795 w 5832648"/>
                <a:gd name="connsiteY11" fmla="*/ 172234 h 1152128"/>
                <a:gd name="connsiteX12" fmla="*/ 576064 w 5832648"/>
                <a:gd name="connsiteY12" fmla="*/ 0 h 1152128"/>
                <a:gd name="connsiteX13" fmla="*/ 5256584 w 5832648"/>
                <a:gd name="connsiteY13" fmla="*/ 0 h 1152128"/>
                <a:gd name="connsiteX14" fmla="*/ 5832648 w 5832648"/>
                <a:gd name="connsiteY14" fmla="*/ 576064 h 1152128"/>
                <a:gd name="connsiteX15" fmla="*/ 5256584 w 5832648"/>
                <a:gd name="connsiteY15" fmla="*/ 1152128 h 1152128"/>
                <a:gd name="connsiteX16" fmla="*/ 576064 w 5832648"/>
                <a:gd name="connsiteY16" fmla="*/ 1152128 h 1152128"/>
                <a:gd name="connsiteX17" fmla="*/ 0 w 5832648"/>
                <a:gd name="connsiteY17" fmla="*/ 576064 h 1152128"/>
                <a:gd name="connsiteX18" fmla="*/ 576064 w 5832648"/>
                <a:gd name="connsiteY18" fmla="*/ 0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832648" h="1152128">
                  <a:moveTo>
                    <a:pt x="619854" y="172234"/>
                  </a:moveTo>
                  <a:cubicBezTo>
                    <a:pt x="452583" y="172234"/>
                    <a:pt x="309064" y="273935"/>
                    <a:pt x="247759" y="418875"/>
                  </a:cubicBezTo>
                  <a:lnTo>
                    <a:pt x="216024" y="576064"/>
                  </a:lnTo>
                  <a:lnTo>
                    <a:pt x="216024" y="576063"/>
                  </a:lnTo>
                  <a:lnTo>
                    <a:pt x="216024" y="576064"/>
                  </a:lnTo>
                  <a:lnTo>
                    <a:pt x="216024" y="576064"/>
                  </a:lnTo>
                  <a:lnTo>
                    <a:pt x="247759" y="733252"/>
                  </a:lnTo>
                  <a:cubicBezTo>
                    <a:pt x="309064" y="878193"/>
                    <a:pt x="452583" y="979893"/>
                    <a:pt x="619854" y="979893"/>
                  </a:cubicBezTo>
                  <a:lnTo>
                    <a:pt x="5212794" y="979894"/>
                  </a:lnTo>
                  <a:cubicBezTo>
                    <a:pt x="5435823" y="979894"/>
                    <a:pt x="5616624" y="799093"/>
                    <a:pt x="5616624" y="576064"/>
                  </a:cubicBezTo>
                  <a:lnTo>
                    <a:pt x="5616625" y="576064"/>
                  </a:lnTo>
                  <a:cubicBezTo>
                    <a:pt x="5616625" y="353035"/>
                    <a:pt x="5435824" y="172234"/>
                    <a:pt x="5212795" y="172234"/>
                  </a:cubicBezTo>
                  <a:close/>
                  <a:moveTo>
                    <a:pt x="576064" y="0"/>
                  </a:moveTo>
                  <a:lnTo>
                    <a:pt x="5256584" y="0"/>
                  </a:lnTo>
                  <a:cubicBezTo>
                    <a:pt x="5574735" y="0"/>
                    <a:pt x="5832648" y="257913"/>
                    <a:pt x="5832648" y="576064"/>
                  </a:cubicBezTo>
                  <a:cubicBezTo>
                    <a:pt x="5832648" y="894215"/>
                    <a:pt x="5574735" y="1152128"/>
                    <a:pt x="5256584" y="1152128"/>
                  </a:cubicBezTo>
                  <a:lnTo>
                    <a:pt x="576064" y="1152128"/>
                  </a:lnTo>
                  <a:cubicBezTo>
                    <a:pt x="257913" y="1152128"/>
                    <a:pt x="0" y="894215"/>
                    <a:pt x="0" y="576064"/>
                  </a:cubicBezTo>
                  <a:cubicBezTo>
                    <a:pt x="0" y="257913"/>
                    <a:pt x="257913" y="0"/>
                    <a:pt x="57606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91" dirty="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38" name="圆角矩形 165">
              <a:extLst>
                <a:ext uri="{FF2B5EF4-FFF2-40B4-BE49-F238E27FC236}">
                  <a16:creationId xmlns:a16="http://schemas.microsoft.com/office/drawing/2014/main" id="{AF76AC01-80D7-4B30-A5C9-B58E9D1B80A3}"/>
                </a:ext>
              </a:extLst>
            </p:cNvPr>
            <p:cNvSpPr/>
            <p:nvPr/>
          </p:nvSpPr>
          <p:spPr>
            <a:xfrm>
              <a:off x="4007769" y="5518706"/>
              <a:ext cx="5400600" cy="80765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dist">
                <a:buNone/>
              </a:pPr>
              <a:r>
                <a:rPr lang="zh-CN" altLang="en-US" b="1" dirty="0">
                  <a:solidFill>
                    <a:srgbClr val="2AB7AE"/>
                  </a:solidFill>
                  <a:latin typeface="Arial"/>
                  <a:ea typeface="微软雅黑"/>
                  <a:cs typeface="+mn-ea"/>
                  <a:sym typeface="Arial"/>
                </a:rPr>
                <a:t>销售体系</a:t>
              </a:r>
            </a:p>
          </p:txBody>
        </p:sp>
        <p:sp>
          <p:nvSpPr>
            <p:cNvPr id="61" name="圆角矩形 167">
              <a:extLst>
                <a:ext uri="{FF2B5EF4-FFF2-40B4-BE49-F238E27FC236}">
                  <a16:creationId xmlns:a16="http://schemas.microsoft.com/office/drawing/2014/main" id="{B0CB0BF8-37B5-46AA-A917-313CD422648F}"/>
                </a:ext>
              </a:extLst>
            </p:cNvPr>
            <p:cNvSpPr/>
            <p:nvPr/>
          </p:nvSpPr>
          <p:spPr>
            <a:xfrm>
              <a:off x="3791744" y="5346472"/>
              <a:ext cx="5832649" cy="1152127"/>
            </a:xfrm>
            <a:prstGeom prst="roundRect">
              <a:avLst>
                <a:gd name="adj" fmla="val 50000"/>
              </a:avLst>
            </a:prstGeom>
            <a:noFill/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91"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pic>
        <p:nvPicPr>
          <p:cNvPr id="62" name="图片 61">
            <a:extLst>
              <a:ext uri="{FF2B5EF4-FFF2-40B4-BE49-F238E27FC236}">
                <a16:creationId xmlns:a16="http://schemas.microsoft.com/office/drawing/2014/main" id="{6DF10015-62B8-41A3-B538-A89BA4C821C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371" y="5058901"/>
            <a:ext cx="2287461" cy="2110165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AAA80755-F604-41C8-B01A-6D7E344914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048093" y="-974416"/>
            <a:ext cx="4715822" cy="301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8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Arial"/>
              <a:ea typeface="微软雅黑"/>
              <a:cs typeface="+mn-ea"/>
              <a:sym typeface="Arial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1D46490-653D-487C-B809-5956869F1610}"/>
              </a:ext>
            </a:extLst>
          </p:cNvPr>
          <p:cNvGrpSpPr/>
          <p:nvPr/>
        </p:nvGrpSpPr>
        <p:grpSpPr>
          <a:xfrm>
            <a:off x="1594706" y="1471275"/>
            <a:ext cx="9601067" cy="3552395"/>
            <a:chOff x="1594706" y="1471275"/>
            <a:chExt cx="9601067" cy="3552395"/>
          </a:xfrm>
        </p:grpSpPr>
        <p:cxnSp>
          <p:nvCxnSpPr>
            <p:cNvPr id="22" name="肘形连接符 6">
              <a:extLst>
                <a:ext uri="{FF2B5EF4-FFF2-40B4-BE49-F238E27FC236}">
                  <a16:creationId xmlns:a16="http://schemas.microsoft.com/office/drawing/2014/main" id="{7A37A6FF-817E-4A00-B302-EDF23570291A}"/>
                </a:ext>
              </a:extLst>
            </p:cNvPr>
            <p:cNvCxnSpPr/>
            <p:nvPr/>
          </p:nvCxnSpPr>
          <p:spPr>
            <a:xfrm>
              <a:off x="5901461" y="4132114"/>
              <a:ext cx="1882672" cy="270139"/>
            </a:xfrm>
            <a:prstGeom prst="bentConnector3">
              <a:avLst>
                <a:gd name="adj1" fmla="val 100489"/>
              </a:avLst>
            </a:prstGeom>
            <a:solidFill>
              <a:srgbClr val="61C2E5"/>
            </a:solidFill>
            <a:ln w="285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9" name="左大括号 28">
              <a:extLst>
                <a:ext uri="{FF2B5EF4-FFF2-40B4-BE49-F238E27FC236}">
                  <a16:creationId xmlns:a16="http://schemas.microsoft.com/office/drawing/2014/main" id="{3C19FB24-6066-4BA9-8D5B-40911FA81013}"/>
                </a:ext>
              </a:extLst>
            </p:cNvPr>
            <p:cNvSpPr/>
            <p:nvPr/>
          </p:nvSpPr>
          <p:spPr>
            <a:xfrm>
              <a:off x="2084524" y="1977803"/>
              <a:ext cx="268960" cy="2215099"/>
            </a:xfrm>
            <a:prstGeom prst="leftBrace">
              <a:avLst/>
            </a:prstGeom>
            <a:noFill/>
            <a:ln w="285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30" name="肘形连接符 14">
              <a:extLst>
                <a:ext uri="{FF2B5EF4-FFF2-40B4-BE49-F238E27FC236}">
                  <a16:creationId xmlns:a16="http://schemas.microsoft.com/office/drawing/2014/main" id="{B56902E4-E00C-417F-BBB5-B47C5DE516E2}"/>
                </a:ext>
              </a:extLst>
            </p:cNvPr>
            <p:cNvCxnSpPr/>
            <p:nvPr/>
          </p:nvCxnSpPr>
          <p:spPr>
            <a:xfrm>
              <a:off x="6664110" y="1478031"/>
              <a:ext cx="1882672" cy="270139"/>
            </a:xfrm>
            <a:prstGeom prst="bentConnector3">
              <a:avLst>
                <a:gd name="adj1" fmla="val 100489"/>
              </a:avLst>
            </a:prstGeom>
            <a:solidFill>
              <a:srgbClr val="61C2E5"/>
            </a:solidFill>
            <a:ln w="285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1" name="肘形连接符 15">
              <a:extLst>
                <a:ext uri="{FF2B5EF4-FFF2-40B4-BE49-F238E27FC236}">
                  <a16:creationId xmlns:a16="http://schemas.microsoft.com/office/drawing/2014/main" id="{DDF6B467-B0E8-43C5-8A68-4498E26723F6}"/>
                </a:ext>
              </a:extLst>
            </p:cNvPr>
            <p:cNvCxnSpPr/>
            <p:nvPr/>
          </p:nvCxnSpPr>
          <p:spPr>
            <a:xfrm>
              <a:off x="4799856" y="1484784"/>
              <a:ext cx="1882672" cy="270139"/>
            </a:xfrm>
            <a:prstGeom prst="bentConnector3">
              <a:avLst>
                <a:gd name="adj1" fmla="val 100489"/>
              </a:avLst>
            </a:prstGeom>
            <a:solidFill>
              <a:srgbClr val="61C2E5"/>
            </a:solidFill>
            <a:ln w="285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2" name="肘形连接符 16">
              <a:extLst>
                <a:ext uri="{FF2B5EF4-FFF2-40B4-BE49-F238E27FC236}">
                  <a16:creationId xmlns:a16="http://schemas.microsoft.com/office/drawing/2014/main" id="{420F54A1-72FA-4E7D-ACD1-D350BA60380F}"/>
                </a:ext>
              </a:extLst>
            </p:cNvPr>
            <p:cNvCxnSpPr/>
            <p:nvPr/>
          </p:nvCxnSpPr>
          <p:spPr>
            <a:xfrm>
              <a:off x="3720356" y="1471287"/>
              <a:ext cx="1050025" cy="202601"/>
            </a:xfrm>
            <a:prstGeom prst="bentConnector3">
              <a:avLst>
                <a:gd name="adj1" fmla="val 101579"/>
              </a:avLst>
            </a:prstGeom>
            <a:solidFill>
              <a:srgbClr val="61C2E5"/>
            </a:solidFill>
            <a:ln w="285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33" name="流程图: 可选过程 32">
              <a:extLst>
                <a:ext uri="{FF2B5EF4-FFF2-40B4-BE49-F238E27FC236}">
                  <a16:creationId xmlns:a16="http://schemas.microsoft.com/office/drawing/2014/main" id="{71BDBF0C-D526-49E7-A9E3-7AE760D459EE}"/>
                </a:ext>
              </a:extLst>
            </p:cNvPr>
            <p:cNvSpPr/>
            <p:nvPr/>
          </p:nvSpPr>
          <p:spPr>
            <a:xfrm>
              <a:off x="1594706" y="2004821"/>
              <a:ext cx="438244" cy="1999026"/>
            </a:xfrm>
            <a:prstGeom prst="flowChartAlternateProcess">
              <a:avLst/>
            </a:prstGeom>
            <a:solidFill>
              <a:srgbClr val="FE4052"/>
            </a:solidFill>
            <a:ln w="285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  <a:sym typeface="Arial"/>
                </a:rPr>
                <a:t>转化</a:t>
              </a:r>
            </a:p>
          </p:txBody>
        </p:sp>
        <p:sp>
          <p:nvSpPr>
            <p:cNvPr id="34" name="流程图: 可选过程 33">
              <a:extLst>
                <a:ext uri="{FF2B5EF4-FFF2-40B4-BE49-F238E27FC236}">
                  <a16:creationId xmlns:a16="http://schemas.microsoft.com/office/drawing/2014/main" id="{9C4C7A81-B335-4CA3-88F2-7B346A71AE1D}"/>
                </a:ext>
              </a:extLst>
            </p:cNvPr>
            <p:cNvSpPr/>
            <p:nvPr/>
          </p:nvSpPr>
          <p:spPr>
            <a:xfrm>
              <a:off x="2390493" y="1471353"/>
              <a:ext cx="1388794" cy="655073"/>
            </a:xfrm>
            <a:prstGeom prst="flowChartAlternateProcess">
              <a:avLst/>
            </a:prstGeom>
            <a:solidFill>
              <a:srgbClr val="FE4052"/>
            </a:solidFill>
            <a:ln w="285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  <a:sym typeface="Arial"/>
                </a:rPr>
                <a:t>页面优化</a:t>
              </a:r>
            </a:p>
          </p:txBody>
        </p:sp>
        <p:sp>
          <p:nvSpPr>
            <p:cNvPr id="51" name="流程图: 可选过程 50">
              <a:extLst>
                <a:ext uri="{FF2B5EF4-FFF2-40B4-BE49-F238E27FC236}">
                  <a16:creationId xmlns:a16="http://schemas.microsoft.com/office/drawing/2014/main" id="{D33A5097-4A49-4178-A5BC-A6DBA607FBC4}"/>
                </a:ext>
              </a:extLst>
            </p:cNvPr>
            <p:cNvSpPr/>
            <p:nvPr/>
          </p:nvSpPr>
          <p:spPr>
            <a:xfrm>
              <a:off x="2379440" y="2747771"/>
              <a:ext cx="1388794" cy="655073"/>
            </a:xfrm>
            <a:prstGeom prst="flowChartAlternateProcess">
              <a:avLst/>
            </a:prstGeom>
            <a:solidFill>
              <a:srgbClr val="FE4052"/>
            </a:solidFill>
            <a:ln w="285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  <a:sym typeface="Arial"/>
                </a:rPr>
                <a:t>店铺活动</a:t>
              </a:r>
            </a:p>
          </p:txBody>
        </p:sp>
        <p:sp>
          <p:nvSpPr>
            <p:cNvPr id="52" name="流程图: 可选过程 51">
              <a:extLst>
                <a:ext uri="{FF2B5EF4-FFF2-40B4-BE49-F238E27FC236}">
                  <a16:creationId xmlns:a16="http://schemas.microsoft.com/office/drawing/2014/main" id="{E12AB555-E5EA-4966-AD26-F08BFE0D9288}"/>
                </a:ext>
              </a:extLst>
            </p:cNvPr>
            <p:cNvSpPr/>
            <p:nvPr/>
          </p:nvSpPr>
          <p:spPr>
            <a:xfrm>
              <a:off x="2390490" y="4084965"/>
              <a:ext cx="1388794" cy="655073"/>
            </a:xfrm>
            <a:prstGeom prst="flowChartAlternateProcess">
              <a:avLst/>
            </a:prstGeom>
            <a:solidFill>
              <a:srgbClr val="FE4052"/>
            </a:solidFill>
            <a:ln w="285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  <a:sym typeface="Arial"/>
                </a:rPr>
                <a:t>客服</a:t>
              </a:r>
            </a:p>
          </p:txBody>
        </p:sp>
        <p:sp>
          <p:nvSpPr>
            <p:cNvPr id="53" name="流程图: 可选过程 52">
              <a:extLst>
                <a:ext uri="{FF2B5EF4-FFF2-40B4-BE49-F238E27FC236}">
                  <a16:creationId xmlns:a16="http://schemas.microsoft.com/office/drawing/2014/main" id="{137AEDFE-60F6-4AC3-BC7D-B1030C9A45B7}"/>
                </a:ext>
              </a:extLst>
            </p:cNvPr>
            <p:cNvSpPr/>
            <p:nvPr/>
          </p:nvSpPr>
          <p:spPr>
            <a:xfrm>
              <a:off x="4210363" y="1673969"/>
              <a:ext cx="1591616" cy="655073"/>
            </a:xfrm>
            <a:prstGeom prst="flowChartAlternateProcess">
              <a:avLst/>
            </a:prstGeom>
            <a:solidFill>
              <a:srgbClr val="FE4052"/>
            </a:solidFill>
            <a:ln w="285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  <a:sym typeface="Arial"/>
                </a:rPr>
                <a:t>专业的商品信息</a:t>
              </a:r>
            </a:p>
          </p:txBody>
        </p:sp>
        <p:sp>
          <p:nvSpPr>
            <p:cNvPr id="54" name="流程图: 可选过程 53">
              <a:extLst>
                <a:ext uri="{FF2B5EF4-FFF2-40B4-BE49-F238E27FC236}">
                  <a16:creationId xmlns:a16="http://schemas.microsoft.com/office/drawing/2014/main" id="{9B910B34-48C2-4CF9-89F5-52657EED2EF8}"/>
                </a:ext>
              </a:extLst>
            </p:cNvPr>
            <p:cNvSpPr/>
            <p:nvPr/>
          </p:nvSpPr>
          <p:spPr>
            <a:xfrm>
              <a:off x="5905309" y="1694228"/>
              <a:ext cx="1808821" cy="655073"/>
            </a:xfrm>
            <a:prstGeom prst="flowChartAlternateProcess">
              <a:avLst/>
            </a:prstGeom>
            <a:solidFill>
              <a:srgbClr val="FE4052"/>
            </a:solidFill>
            <a:ln w="285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  <a:sym typeface="Arial"/>
                </a:rPr>
                <a:t>独特的店铺特色</a:t>
              </a:r>
            </a:p>
          </p:txBody>
        </p:sp>
        <p:sp>
          <p:nvSpPr>
            <p:cNvPr id="55" name="流程图: 可选过程 54">
              <a:extLst>
                <a:ext uri="{FF2B5EF4-FFF2-40B4-BE49-F238E27FC236}">
                  <a16:creationId xmlns:a16="http://schemas.microsoft.com/office/drawing/2014/main" id="{4DE051D2-3E5D-47AB-B330-45D4ABF06802}"/>
                </a:ext>
              </a:extLst>
            </p:cNvPr>
            <p:cNvSpPr/>
            <p:nvPr/>
          </p:nvSpPr>
          <p:spPr>
            <a:xfrm>
              <a:off x="9537842" y="1775265"/>
              <a:ext cx="1657931" cy="655073"/>
            </a:xfrm>
            <a:prstGeom prst="flowChartAlternateProcess">
              <a:avLst/>
            </a:prstGeom>
            <a:solidFill>
              <a:srgbClr val="FE4052"/>
            </a:solidFill>
            <a:ln w="285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  <a:sym typeface="Arial"/>
                </a:rPr>
                <a:t>玩概念及情怀</a:t>
              </a:r>
            </a:p>
          </p:txBody>
        </p:sp>
        <p:sp>
          <p:nvSpPr>
            <p:cNvPr id="56" name="流程图: 可选过程 55">
              <a:extLst>
                <a:ext uri="{FF2B5EF4-FFF2-40B4-BE49-F238E27FC236}">
                  <a16:creationId xmlns:a16="http://schemas.microsoft.com/office/drawing/2014/main" id="{CAC9522E-929D-419D-9C58-98AC4B87A9E8}"/>
                </a:ext>
              </a:extLst>
            </p:cNvPr>
            <p:cNvSpPr/>
            <p:nvPr/>
          </p:nvSpPr>
          <p:spPr>
            <a:xfrm>
              <a:off x="7857985" y="1727992"/>
              <a:ext cx="1388794" cy="925142"/>
            </a:xfrm>
            <a:prstGeom prst="flowChartAlternateProcess">
              <a:avLst/>
            </a:prstGeom>
            <a:solidFill>
              <a:srgbClr val="FE4052"/>
            </a:solidFill>
            <a:ln w="285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  <a:sym typeface="Arial"/>
                </a:rPr>
                <a:t>页面描述符合商品价值</a:t>
              </a:r>
            </a:p>
          </p:txBody>
        </p:sp>
        <p:cxnSp>
          <p:nvCxnSpPr>
            <p:cNvPr id="57" name="肘形连接符 25">
              <a:extLst>
                <a:ext uri="{FF2B5EF4-FFF2-40B4-BE49-F238E27FC236}">
                  <a16:creationId xmlns:a16="http://schemas.microsoft.com/office/drawing/2014/main" id="{52F9CDD4-FC00-4E2E-A4C2-7A892062B11C}"/>
                </a:ext>
              </a:extLst>
            </p:cNvPr>
            <p:cNvCxnSpPr/>
            <p:nvPr/>
          </p:nvCxnSpPr>
          <p:spPr>
            <a:xfrm>
              <a:off x="8550468" y="1471275"/>
              <a:ext cx="1882672" cy="270139"/>
            </a:xfrm>
            <a:prstGeom prst="bentConnector3">
              <a:avLst>
                <a:gd name="adj1" fmla="val 100489"/>
              </a:avLst>
            </a:prstGeom>
            <a:solidFill>
              <a:srgbClr val="61C2E5"/>
            </a:solidFill>
            <a:ln w="285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58" name="流程图: 可选过程 57">
              <a:extLst>
                <a:ext uri="{FF2B5EF4-FFF2-40B4-BE49-F238E27FC236}">
                  <a16:creationId xmlns:a16="http://schemas.microsoft.com/office/drawing/2014/main" id="{B1BD86BE-8427-49D6-9347-AB41B1DA806B}"/>
                </a:ext>
              </a:extLst>
            </p:cNvPr>
            <p:cNvSpPr/>
            <p:nvPr/>
          </p:nvSpPr>
          <p:spPr>
            <a:xfrm>
              <a:off x="7902167" y="3085433"/>
              <a:ext cx="2254650" cy="1087205"/>
            </a:xfrm>
            <a:prstGeom prst="flowChartAlternateProcess">
              <a:avLst/>
            </a:prstGeom>
            <a:solidFill>
              <a:srgbClr val="FE4052"/>
            </a:solidFill>
            <a:ln w="285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  <a:sym typeface="Arial"/>
                </a:rPr>
                <a:t>稳定价格体系，</a:t>
              </a:r>
              <a:endParaRPr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  <a:sym typeface="Arial"/>
              </a:endParaRPr>
            </a:p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  <a:sym typeface="Arial"/>
                </a:rPr>
                <a:t>只在特定的时间打折</a:t>
              </a:r>
            </a:p>
          </p:txBody>
        </p:sp>
        <p:sp>
          <p:nvSpPr>
            <p:cNvPr id="59" name="流程图: 可选过程 58">
              <a:extLst>
                <a:ext uri="{FF2B5EF4-FFF2-40B4-BE49-F238E27FC236}">
                  <a16:creationId xmlns:a16="http://schemas.microsoft.com/office/drawing/2014/main" id="{ED461595-7AE4-44EE-959D-8199925D009A}"/>
                </a:ext>
              </a:extLst>
            </p:cNvPr>
            <p:cNvSpPr/>
            <p:nvPr/>
          </p:nvSpPr>
          <p:spPr>
            <a:xfrm>
              <a:off x="5931099" y="3078692"/>
              <a:ext cx="1388794" cy="655073"/>
            </a:xfrm>
            <a:prstGeom prst="flowChartAlternateProcess">
              <a:avLst/>
            </a:prstGeom>
            <a:solidFill>
              <a:srgbClr val="FE4052"/>
            </a:solidFill>
            <a:ln w="285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  <a:sym typeface="Arial"/>
                </a:rPr>
                <a:t>满减  满赠</a:t>
              </a:r>
            </a:p>
          </p:txBody>
        </p:sp>
        <p:sp>
          <p:nvSpPr>
            <p:cNvPr id="60" name="流程图: 可选过程 59">
              <a:extLst>
                <a:ext uri="{FF2B5EF4-FFF2-40B4-BE49-F238E27FC236}">
                  <a16:creationId xmlns:a16="http://schemas.microsoft.com/office/drawing/2014/main" id="{98F09941-F125-47AA-A4B5-2F2B1EFE8404}"/>
                </a:ext>
              </a:extLst>
            </p:cNvPr>
            <p:cNvSpPr/>
            <p:nvPr/>
          </p:nvSpPr>
          <p:spPr>
            <a:xfrm>
              <a:off x="4214215" y="3031428"/>
              <a:ext cx="1388794" cy="655073"/>
            </a:xfrm>
            <a:prstGeom prst="flowChartAlternateProcess">
              <a:avLst/>
            </a:prstGeom>
            <a:solidFill>
              <a:srgbClr val="FE4052"/>
            </a:solidFill>
            <a:ln w="285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  <a:sym typeface="Arial"/>
                </a:rPr>
                <a:t>单品折扣</a:t>
              </a:r>
            </a:p>
          </p:txBody>
        </p:sp>
        <p:cxnSp>
          <p:nvCxnSpPr>
            <p:cNvPr id="61" name="肘形连接符 29">
              <a:extLst>
                <a:ext uri="{FF2B5EF4-FFF2-40B4-BE49-F238E27FC236}">
                  <a16:creationId xmlns:a16="http://schemas.microsoft.com/office/drawing/2014/main" id="{057CDBED-B256-4E60-A62D-22F2F921BD6E}"/>
                </a:ext>
              </a:extLst>
            </p:cNvPr>
            <p:cNvCxnSpPr/>
            <p:nvPr/>
          </p:nvCxnSpPr>
          <p:spPr>
            <a:xfrm>
              <a:off x="3727724" y="2781445"/>
              <a:ext cx="1050025" cy="202601"/>
            </a:xfrm>
            <a:prstGeom prst="bentConnector3">
              <a:avLst>
                <a:gd name="adj1" fmla="val 101579"/>
              </a:avLst>
            </a:prstGeom>
            <a:solidFill>
              <a:srgbClr val="61C2E5"/>
            </a:solidFill>
            <a:ln w="285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62" name="肘形连接符 30">
              <a:extLst>
                <a:ext uri="{FF2B5EF4-FFF2-40B4-BE49-F238E27FC236}">
                  <a16:creationId xmlns:a16="http://schemas.microsoft.com/office/drawing/2014/main" id="{61386369-307B-4E3E-88D9-B8E0ADD4C593}"/>
                </a:ext>
              </a:extLst>
            </p:cNvPr>
            <p:cNvCxnSpPr/>
            <p:nvPr/>
          </p:nvCxnSpPr>
          <p:spPr>
            <a:xfrm>
              <a:off x="4807224" y="2774680"/>
              <a:ext cx="1882672" cy="270139"/>
            </a:xfrm>
            <a:prstGeom prst="bentConnector3">
              <a:avLst>
                <a:gd name="adj1" fmla="val 100489"/>
              </a:avLst>
            </a:prstGeom>
            <a:solidFill>
              <a:srgbClr val="61C2E5"/>
            </a:solidFill>
            <a:ln w="285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63" name="肘形连接符 31">
              <a:extLst>
                <a:ext uri="{FF2B5EF4-FFF2-40B4-BE49-F238E27FC236}">
                  <a16:creationId xmlns:a16="http://schemas.microsoft.com/office/drawing/2014/main" id="{AA41B486-C37A-43F0-AAE8-7F27E20C0457}"/>
                </a:ext>
              </a:extLst>
            </p:cNvPr>
            <p:cNvCxnSpPr/>
            <p:nvPr/>
          </p:nvCxnSpPr>
          <p:spPr>
            <a:xfrm>
              <a:off x="6675162" y="2774683"/>
              <a:ext cx="1882672" cy="270139"/>
            </a:xfrm>
            <a:prstGeom prst="bentConnector3">
              <a:avLst>
                <a:gd name="adj1" fmla="val 100489"/>
              </a:avLst>
            </a:prstGeom>
            <a:solidFill>
              <a:srgbClr val="61C2E5"/>
            </a:solidFill>
            <a:ln w="285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4" name="流程图: 可选过程 23">
              <a:extLst>
                <a:ext uri="{FF2B5EF4-FFF2-40B4-BE49-F238E27FC236}">
                  <a16:creationId xmlns:a16="http://schemas.microsoft.com/office/drawing/2014/main" id="{94FBFA1A-5DCD-497C-9F14-9A91FBC97CB7}"/>
                </a:ext>
              </a:extLst>
            </p:cNvPr>
            <p:cNvSpPr/>
            <p:nvPr/>
          </p:nvSpPr>
          <p:spPr>
            <a:xfrm>
              <a:off x="4088949" y="4341583"/>
              <a:ext cx="1388794" cy="655073"/>
            </a:xfrm>
            <a:prstGeom prst="flowChartAlternateProcess">
              <a:avLst/>
            </a:prstGeom>
            <a:solidFill>
              <a:srgbClr val="FE4052"/>
            </a:solidFill>
            <a:ln w="285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  <a:sym typeface="Arial"/>
                </a:rPr>
                <a:t>响应速度</a:t>
              </a:r>
            </a:p>
          </p:txBody>
        </p:sp>
        <p:sp>
          <p:nvSpPr>
            <p:cNvPr id="25" name="流程图: 可选过程 24">
              <a:extLst>
                <a:ext uri="{FF2B5EF4-FFF2-40B4-BE49-F238E27FC236}">
                  <a16:creationId xmlns:a16="http://schemas.microsoft.com/office/drawing/2014/main" id="{62FD97DC-1EEB-49AE-8853-B835FF6522C2}"/>
                </a:ext>
              </a:extLst>
            </p:cNvPr>
            <p:cNvSpPr/>
            <p:nvPr/>
          </p:nvSpPr>
          <p:spPr>
            <a:xfrm>
              <a:off x="7014279" y="4334836"/>
              <a:ext cx="1388794" cy="655073"/>
            </a:xfrm>
            <a:prstGeom prst="flowChartAlternateProcess">
              <a:avLst/>
            </a:prstGeom>
            <a:solidFill>
              <a:srgbClr val="FE4052"/>
            </a:solidFill>
            <a:ln w="285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  <a:sym typeface="Arial"/>
                </a:rPr>
                <a:t>服务态度</a:t>
              </a:r>
            </a:p>
          </p:txBody>
        </p:sp>
        <p:sp>
          <p:nvSpPr>
            <p:cNvPr id="26" name="流程图: 可选过程 25">
              <a:extLst>
                <a:ext uri="{FF2B5EF4-FFF2-40B4-BE49-F238E27FC236}">
                  <a16:creationId xmlns:a16="http://schemas.microsoft.com/office/drawing/2014/main" id="{AD9192FC-3B5E-44D6-90D9-B9C82FF60E8A}"/>
                </a:ext>
              </a:extLst>
            </p:cNvPr>
            <p:cNvSpPr/>
            <p:nvPr/>
          </p:nvSpPr>
          <p:spPr>
            <a:xfrm>
              <a:off x="5739511" y="4368597"/>
              <a:ext cx="1024067" cy="655073"/>
            </a:xfrm>
            <a:prstGeom prst="flowChartAlternateProcess">
              <a:avLst/>
            </a:prstGeom>
            <a:solidFill>
              <a:srgbClr val="FE4052"/>
            </a:solidFill>
            <a:ln w="285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  <a:sym typeface="Arial"/>
                </a:rPr>
                <a:t>专业度</a:t>
              </a:r>
            </a:p>
          </p:txBody>
        </p:sp>
        <p:cxnSp>
          <p:nvCxnSpPr>
            <p:cNvPr id="27" name="肘形连接符 11">
              <a:extLst>
                <a:ext uri="{FF2B5EF4-FFF2-40B4-BE49-F238E27FC236}">
                  <a16:creationId xmlns:a16="http://schemas.microsoft.com/office/drawing/2014/main" id="{37885C31-ECCF-4265-A42B-FE685E70E0B6}"/>
                </a:ext>
              </a:extLst>
            </p:cNvPr>
            <p:cNvCxnSpPr/>
            <p:nvPr/>
          </p:nvCxnSpPr>
          <p:spPr>
            <a:xfrm>
              <a:off x="3735094" y="4111865"/>
              <a:ext cx="1050025" cy="202601"/>
            </a:xfrm>
            <a:prstGeom prst="bentConnector3">
              <a:avLst>
                <a:gd name="adj1" fmla="val 101579"/>
              </a:avLst>
            </a:prstGeom>
            <a:solidFill>
              <a:srgbClr val="61C2E5"/>
            </a:solidFill>
            <a:ln w="285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8" name="肘形连接符 12">
              <a:extLst>
                <a:ext uri="{FF2B5EF4-FFF2-40B4-BE49-F238E27FC236}">
                  <a16:creationId xmlns:a16="http://schemas.microsoft.com/office/drawing/2014/main" id="{2D0B7D36-F405-4322-9713-E3B40DE9791F}"/>
                </a:ext>
              </a:extLst>
            </p:cNvPr>
            <p:cNvCxnSpPr/>
            <p:nvPr/>
          </p:nvCxnSpPr>
          <p:spPr>
            <a:xfrm>
              <a:off x="4814592" y="4125373"/>
              <a:ext cx="1050025" cy="202601"/>
            </a:xfrm>
            <a:prstGeom prst="bentConnector3">
              <a:avLst>
                <a:gd name="adj1" fmla="val 101579"/>
              </a:avLst>
            </a:prstGeom>
            <a:solidFill>
              <a:srgbClr val="61C2E5"/>
            </a:solidFill>
            <a:ln w="285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35" name="组合 55">
            <a:extLst>
              <a:ext uri="{FF2B5EF4-FFF2-40B4-BE49-F238E27FC236}">
                <a16:creationId xmlns:a16="http://schemas.microsoft.com/office/drawing/2014/main" id="{D77F1D1A-4EBB-4D81-8659-8A0AF29C1103}"/>
              </a:ext>
            </a:extLst>
          </p:cNvPr>
          <p:cNvGrpSpPr/>
          <p:nvPr/>
        </p:nvGrpSpPr>
        <p:grpSpPr bwMode="auto">
          <a:xfrm>
            <a:off x="4193818" y="177245"/>
            <a:ext cx="3573065" cy="696471"/>
            <a:chOff x="3791743" y="5346472"/>
            <a:chExt cx="5833187" cy="1152803"/>
          </a:xfrm>
          <a:effectLst/>
        </p:grpSpPr>
        <p:sp>
          <p:nvSpPr>
            <p:cNvPr id="36" name="任意多边形 166">
              <a:extLst>
                <a:ext uri="{FF2B5EF4-FFF2-40B4-BE49-F238E27FC236}">
                  <a16:creationId xmlns:a16="http://schemas.microsoft.com/office/drawing/2014/main" id="{4D733FB1-DEBE-4B8A-89C4-DFC49F53A29F}"/>
                </a:ext>
              </a:extLst>
            </p:cNvPr>
            <p:cNvSpPr/>
            <p:nvPr/>
          </p:nvSpPr>
          <p:spPr>
            <a:xfrm>
              <a:off x="3791743" y="5347083"/>
              <a:ext cx="5833187" cy="1152192"/>
            </a:xfrm>
            <a:custGeom>
              <a:avLst/>
              <a:gdLst>
                <a:gd name="connsiteX0" fmla="*/ 619854 w 5832648"/>
                <a:gd name="connsiteY0" fmla="*/ 172234 h 1152128"/>
                <a:gd name="connsiteX1" fmla="*/ 247759 w 5832648"/>
                <a:gd name="connsiteY1" fmla="*/ 418875 h 1152128"/>
                <a:gd name="connsiteX2" fmla="*/ 216024 w 5832648"/>
                <a:gd name="connsiteY2" fmla="*/ 576064 h 1152128"/>
                <a:gd name="connsiteX3" fmla="*/ 216024 w 5832648"/>
                <a:gd name="connsiteY3" fmla="*/ 576063 h 1152128"/>
                <a:gd name="connsiteX4" fmla="*/ 216024 w 5832648"/>
                <a:gd name="connsiteY4" fmla="*/ 576064 h 1152128"/>
                <a:gd name="connsiteX5" fmla="*/ 216024 w 5832648"/>
                <a:gd name="connsiteY5" fmla="*/ 576064 h 1152128"/>
                <a:gd name="connsiteX6" fmla="*/ 247759 w 5832648"/>
                <a:gd name="connsiteY6" fmla="*/ 733252 h 1152128"/>
                <a:gd name="connsiteX7" fmla="*/ 619854 w 5832648"/>
                <a:gd name="connsiteY7" fmla="*/ 979893 h 1152128"/>
                <a:gd name="connsiteX8" fmla="*/ 5212794 w 5832648"/>
                <a:gd name="connsiteY8" fmla="*/ 979894 h 1152128"/>
                <a:gd name="connsiteX9" fmla="*/ 5616624 w 5832648"/>
                <a:gd name="connsiteY9" fmla="*/ 576064 h 1152128"/>
                <a:gd name="connsiteX10" fmla="*/ 5616625 w 5832648"/>
                <a:gd name="connsiteY10" fmla="*/ 576064 h 1152128"/>
                <a:gd name="connsiteX11" fmla="*/ 5212795 w 5832648"/>
                <a:gd name="connsiteY11" fmla="*/ 172234 h 1152128"/>
                <a:gd name="connsiteX12" fmla="*/ 576064 w 5832648"/>
                <a:gd name="connsiteY12" fmla="*/ 0 h 1152128"/>
                <a:gd name="connsiteX13" fmla="*/ 5256584 w 5832648"/>
                <a:gd name="connsiteY13" fmla="*/ 0 h 1152128"/>
                <a:gd name="connsiteX14" fmla="*/ 5832648 w 5832648"/>
                <a:gd name="connsiteY14" fmla="*/ 576064 h 1152128"/>
                <a:gd name="connsiteX15" fmla="*/ 5256584 w 5832648"/>
                <a:gd name="connsiteY15" fmla="*/ 1152128 h 1152128"/>
                <a:gd name="connsiteX16" fmla="*/ 576064 w 5832648"/>
                <a:gd name="connsiteY16" fmla="*/ 1152128 h 1152128"/>
                <a:gd name="connsiteX17" fmla="*/ 0 w 5832648"/>
                <a:gd name="connsiteY17" fmla="*/ 576064 h 1152128"/>
                <a:gd name="connsiteX18" fmla="*/ 576064 w 5832648"/>
                <a:gd name="connsiteY18" fmla="*/ 0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832648" h="1152128">
                  <a:moveTo>
                    <a:pt x="619854" y="172234"/>
                  </a:moveTo>
                  <a:cubicBezTo>
                    <a:pt x="452583" y="172234"/>
                    <a:pt x="309064" y="273935"/>
                    <a:pt x="247759" y="418875"/>
                  </a:cubicBezTo>
                  <a:lnTo>
                    <a:pt x="216024" y="576064"/>
                  </a:lnTo>
                  <a:lnTo>
                    <a:pt x="216024" y="576063"/>
                  </a:lnTo>
                  <a:lnTo>
                    <a:pt x="216024" y="576064"/>
                  </a:lnTo>
                  <a:lnTo>
                    <a:pt x="216024" y="576064"/>
                  </a:lnTo>
                  <a:lnTo>
                    <a:pt x="247759" y="733252"/>
                  </a:lnTo>
                  <a:cubicBezTo>
                    <a:pt x="309064" y="878193"/>
                    <a:pt x="452583" y="979893"/>
                    <a:pt x="619854" y="979893"/>
                  </a:cubicBezTo>
                  <a:lnTo>
                    <a:pt x="5212794" y="979894"/>
                  </a:lnTo>
                  <a:cubicBezTo>
                    <a:pt x="5435823" y="979894"/>
                    <a:pt x="5616624" y="799093"/>
                    <a:pt x="5616624" y="576064"/>
                  </a:cubicBezTo>
                  <a:lnTo>
                    <a:pt x="5616625" y="576064"/>
                  </a:lnTo>
                  <a:cubicBezTo>
                    <a:pt x="5616625" y="353035"/>
                    <a:pt x="5435824" y="172234"/>
                    <a:pt x="5212795" y="172234"/>
                  </a:cubicBezTo>
                  <a:close/>
                  <a:moveTo>
                    <a:pt x="576064" y="0"/>
                  </a:moveTo>
                  <a:lnTo>
                    <a:pt x="5256584" y="0"/>
                  </a:lnTo>
                  <a:cubicBezTo>
                    <a:pt x="5574735" y="0"/>
                    <a:pt x="5832648" y="257913"/>
                    <a:pt x="5832648" y="576064"/>
                  </a:cubicBezTo>
                  <a:cubicBezTo>
                    <a:pt x="5832648" y="894215"/>
                    <a:pt x="5574735" y="1152128"/>
                    <a:pt x="5256584" y="1152128"/>
                  </a:cubicBezTo>
                  <a:lnTo>
                    <a:pt x="576064" y="1152128"/>
                  </a:lnTo>
                  <a:cubicBezTo>
                    <a:pt x="257913" y="1152128"/>
                    <a:pt x="0" y="894215"/>
                    <a:pt x="0" y="576064"/>
                  </a:cubicBezTo>
                  <a:cubicBezTo>
                    <a:pt x="0" y="257913"/>
                    <a:pt x="257913" y="0"/>
                    <a:pt x="57606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91" dirty="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37" name="圆角矩形 165">
              <a:extLst>
                <a:ext uri="{FF2B5EF4-FFF2-40B4-BE49-F238E27FC236}">
                  <a16:creationId xmlns:a16="http://schemas.microsoft.com/office/drawing/2014/main" id="{0509731E-77B0-4654-AB05-FE2A1927CC8E}"/>
                </a:ext>
              </a:extLst>
            </p:cNvPr>
            <p:cNvSpPr/>
            <p:nvPr/>
          </p:nvSpPr>
          <p:spPr>
            <a:xfrm>
              <a:off x="4007769" y="5518706"/>
              <a:ext cx="5400600" cy="80765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dist">
                <a:buNone/>
              </a:pPr>
              <a:r>
                <a:rPr lang="zh-CN" altLang="en-US" b="1" dirty="0">
                  <a:solidFill>
                    <a:srgbClr val="2AB7AE"/>
                  </a:solidFill>
                  <a:latin typeface="Arial"/>
                  <a:ea typeface="微软雅黑"/>
                  <a:cs typeface="+mn-ea"/>
                  <a:sym typeface="Arial"/>
                </a:rPr>
                <a:t>销售体系</a:t>
              </a:r>
            </a:p>
          </p:txBody>
        </p:sp>
        <p:sp>
          <p:nvSpPr>
            <p:cNvPr id="38" name="圆角矩形 167">
              <a:extLst>
                <a:ext uri="{FF2B5EF4-FFF2-40B4-BE49-F238E27FC236}">
                  <a16:creationId xmlns:a16="http://schemas.microsoft.com/office/drawing/2014/main" id="{85902E80-8947-4A22-9B24-40354B2F0DC1}"/>
                </a:ext>
              </a:extLst>
            </p:cNvPr>
            <p:cNvSpPr/>
            <p:nvPr/>
          </p:nvSpPr>
          <p:spPr>
            <a:xfrm>
              <a:off x="3791744" y="5346472"/>
              <a:ext cx="5832649" cy="1152127"/>
            </a:xfrm>
            <a:prstGeom prst="roundRect">
              <a:avLst>
                <a:gd name="adj" fmla="val 50000"/>
              </a:avLst>
            </a:prstGeom>
            <a:noFill/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91"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pic>
        <p:nvPicPr>
          <p:cNvPr id="39" name="图片 38">
            <a:extLst>
              <a:ext uri="{FF2B5EF4-FFF2-40B4-BE49-F238E27FC236}">
                <a16:creationId xmlns:a16="http://schemas.microsoft.com/office/drawing/2014/main" id="{FB002AB4-29B7-4B95-8957-97DFA9422E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8770513" y="4368855"/>
            <a:ext cx="3825734" cy="244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1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Arial"/>
              <a:ea typeface="微软雅黑"/>
              <a:cs typeface="+mn-ea"/>
              <a:sym typeface="Arial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A1FA935-CF23-42E0-B4E4-1C6B7A9EC76D}"/>
              </a:ext>
            </a:extLst>
          </p:cNvPr>
          <p:cNvGrpSpPr/>
          <p:nvPr/>
        </p:nvGrpSpPr>
        <p:grpSpPr>
          <a:xfrm>
            <a:off x="911424" y="1988840"/>
            <a:ext cx="9985109" cy="3456384"/>
            <a:chOff x="911424" y="1988840"/>
            <a:chExt cx="9985109" cy="3456384"/>
          </a:xfrm>
        </p:grpSpPr>
        <p:cxnSp>
          <p:nvCxnSpPr>
            <p:cNvPr id="25" name="肘形连接符 6">
              <a:extLst>
                <a:ext uri="{FF2B5EF4-FFF2-40B4-BE49-F238E27FC236}">
                  <a16:creationId xmlns:a16="http://schemas.microsoft.com/office/drawing/2014/main" id="{A434F8FA-3BAB-48C9-8CAD-5E10F8E5A1D2}"/>
                </a:ext>
              </a:extLst>
            </p:cNvPr>
            <p:cNvCxnSpPr/>
            <p:nvPr/>
          </p:nvCxnSpPr>
          <p:spPr>
            <a:xfrm>
              <a:off x="4972809" y="4586021"/>
              <a:ext cx="3779307" cy="409742"/>
            </a:xfrm>
            <a:prstGeom prst="bentConnector3">
              <a:avLst>
                <a:gd name="adj1" fmla="val 99467"/>
              </a:avLst>
            </a:prstGeom>
            <a:solidFill>
              <a:srgbClr val="30BAA0"/>
            </a:solidFill>
            <a:ln w="3810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6" name="肘形连接符 7">
              <a:extLst>
                <a:ext uri="{FF2B5EF4-FFF2-40B4-BE49-F238E27FC236}">
                  <a16:creationId xmlns:a16="http://schemas.microsoft.com/office/drawing/2014/main" id="{F66D0CC4-676A-4139-8EBD-74EB65E8B14E}"/>
                </a:ext>
              </a:extLst>
            </p:cNvPr>
            <p:cNvCxnSpPr/>
            <p:nvPr/>
          </p:nvCxnSpPr>
          <p:spPr>
            <a:xfrm>
              <a:off x="3073988" y="4572805"/>
              <a:ext cx="1873158" cy="264347"/>
            </a:xfrm>
            <a:prstGeom prst="bentConnector3">
              <a:avLst>
                <a:gd name="adj1" fmla="val 100489"/>
              </a:avLst>
            </a:prstGeom>
            <a:solidFill>
              <a:srgbClr val="30BAA0"/>
            </a:solidFill>
            <a:ln w="3810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4" name="肘形连接符 15">
              <a:extLst>
                <a:ext uri="{FF2B5EF4-FFF2-40B4-BE49-F238E27FC236}">
                  <a16:creationId xmlns:a16="http://schemas.microsoft.com/office/drawing/2014/main" id="{C81D1391-A28D-4ABF-A1F6-0E45738098E7}"/>
                </a:ext>
              </a:extLst>
            </p:cNvPr>
            <p:cNvCxnSpPr/>
            <p:nvPr/>
          </p:nvCxnSpPr>
          <p:spPr>
            <a:xfrm>
              <a:off x="5163366" y="3284129"/>
              <a:ext cx="1873158" cy="264347"/>
            </a:xfrm>
            <a:prstGeom prst="bentConnector3">
              <a:avLst>
                <a:gd name="adj1" fmla="val 100489"/>
              </a:avLst>
            </a:prstGeom>
            <a:solidFill>
              <a:srgbClr val="30BAA0"/>
            </a:solidFill>
            <a:ln w="3810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35" name="左大括号 34">
              <a:extLst>
                <a:ext uri="{FF2B5EF4-FFF2-40B4-BE49-F238E27FC236}">
                  <a16:creationId xmlns:a16="http://schemas.microsoft.com/office/drawing/2014/main" id="{D16B3819-3940-4CC1-B5F4-B56992747248}"/>
                </a:ext>
              </a:extLst>
            </p:cNvPr>
            <p:cNvSpPr/>
            <p:nvPr/>
          </p:nvSpPr>
          <p:spPr>
            <a:xfrm>
              <a:off x="1398767" y="2484508"/>
              <a:ext cx="267601" cy="2167606"/>
            </a:xfrm>
            <a:prstGeom prst="leftBrace">
              <a:avLst/>
            </a:prstGeom>
            <a:noFill/>
            <a:ln w="3810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36" name="肘形连接符 17">
              <a:extLst>
                <a:ext uri="{FF2B5EF4-FFF2-40B4-BE49-F238E27FC236}">
                  <a16:creationId xmlns:a16="http://schemas.microsoft.com/office/drawing/2014/main" id="{9AF3A8DC-646C-4D98-B76B-ED8DF9BD6A03}"/>
                </a:ext>
              </a:extLst>
            </p:cNvPr>
            <p:cNvCxnSpPr/>
            <p:nvPr/>
          </p:nvCxnSpPr>
          <p:spPr>
            <a:xfrm>
              <a:off x="5955209" y="1995451"/>
              <a:ext cx="1873158" cy="264347"/>
            </a:xfrm>
            <a:prstGeom prst="bentConnector3">
              <a:avLst>
                <a:gd name="adj1" fmla="val 100489"/>
              </a:avLst>
            </a:prstGeom>
            <a:solidFill>
              <a:srgbClr val="30BAA0"/>
            </a:solidFill>
            <a:ln w="3810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1" name="肘形连接符 18">
              <a:extLst>
                <a:ext uri="{FF2B5EF4-FFF2-40B4-BE49-F238E27FC236}">
                  <a16:creationId xmlns:a16="http://schemas.microsoft.com/office/drawing/2014/main" id="{7526C6B5-E1C4-4B9E-8E70-BF046D75B398}"/>
                </a:ext>
              </a:extLst>
            </p:cNvPr>
            <p:cNvCxnSpPr/>
            <p:nvPr/>
          </p:nvCxnSpPr>
          <p:spPr>
            <a:xfrm>
              <a:off x="4100376" y="2002059"/>
              <a:ext cx="1873158" cy="264347"/>
            </a:xfrm>
            <a:prstGeom prst="bentConnector3">
              <a:avLst>
                <a:gd name="adj1" fmla="val 100489"/>
              </a:avLst>
            </a:prstGeom>
            <a:solidFill>
              <a:srgbClr val="30BAA0"/>
            </a:solidFill>
            <a:ln w="3810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3" name="肘形连接符 19">
              <a:extLst>
                <a:ext uri="{FF2B5EF4-FFF2-40B4-BE49-F238E27FC236}">
                  <a16:creationId xmlns:a16="http://schemas.microsoft.com/office/drawing/2014/main" id="{81B54B26-2779-4E6E-A67E-643D37601E14}"/>
                </a:ext>
              </a:extLst>
            </p:cNvPr>
            <p:cNvCxnSpPr/>
            <p:nvPr/>
          </p:nvCxnSpPr>
          <p:spPr>
            <a:xfrm>
              <a:off x="3026332" y="1988852"/>
              <a:ext cx="1044718" cy="198257"/>
            </a:xfrm>
            <a:prstGeom prst="bentConnector3">
              <a:avLst>
                <a:gd name="adj1" fmla="val 101579"/>
              </a:avLst>
            </a:prstGeom>
            <a:solidFill>
              <a:srgbClr val="30BAA0"/>
            </a:solidFill>
            <a:ln w="3810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4" name="流程图: 可选过程 43">
              <a:extLst>
                <a:ext uri="{FF2B5EF4-FFF2-40B4-BE49-F238E27FC236}">
                  <a16:creationId xmlns:a16="http://schemas.microsoft.com/office/drawing/2014/main" id="{6B2262CE-347E-4089-841F-61BDCA7A6DF7}"/>
                </a:ext>
              </a:extLst>
            </p:cNvPr>
            <p:cNvSpPr/>
            <p:nvPr/>
          </p:nvSpPr>
          <p:spPr>
            <a:xfrm>
              <a:off x="911424" y="2510946"/>
              <a:ext cx="436029" cy="1956165"/>
            </a:xfrm>
            <a:prstGeom prst="flowChartAlternateProcess">
              <a:avLst/>
            </a:prstGeom>
            <a:solidFill>
              <a:srgbClr val="FFC000"/>
            </a:solidFill>
            <a:ln w="3810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  <a:sym typeface="Arial"/>
                </a:rPr>
                <a:t>客单价</a:t>
              </a:r>
            </a:p>
          </p:txBody>
        </p:sp>
        <p:sp>
          <p:nvSpPr>
            <p:cNvPr id="45" name="流程图: 可选过程 44">
              <a:extLst>
                <a:ext uri="{FF2B5EF4-FFF2-40B4-BE49-F238E27FC236}">
                  <a16:creationId xmlns:a16="http://schemas.microsoft.com/office/drawing/2014/main" id="{DE811808-C227-4B65-812F-BB9A92D49C07}"/>
                </a:ext>
              </a:extLst>
            </p:cNvPr>
            <p:cNvSpPr/>
            <p:nvPr/>
          </p:nvSpPr>
          <p:spPr>
            <a:xfrm>
              <a:off x="1703190" y="1988917"/>
              <a:ext cx="1381775" cy="641028"/>
            </a:xfrm>
            <a:prstGeom prst="flowChartAlternateProcess">
              <a:avLst/>
            </a:prstGeom>
            <a:solidFill>
              <a:srgbClr val="FFC000"/>
            </a:solidFill>
            <a:ln w="3810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  <a:sym typeface="Arial"/>
                </a:rPr>
                <a:t>单笔订单金额</a:t>
              </a:r>
            </a:p>
          </p:txBody>
        </p:sp>
        <p:sp>
          <p:nvSpPr>
            <p:cNvPr id="46" name="流程图: 可选过程 45">
              <a:extLst>
                <a:ext uri="{FF2B5EF4-FFF2-40B4-BE49-F238E27FC236}">
                  <a16:creationId xmlns:a16="http://schemas.microsoft.com/office/drawing/2014/main" id="{932A5DA2-3EB8-442D-A490-CDD67EE995AE}"/>
                </a:ext>
              </a:extLst>
            </p:cNvPr>
            <p:cNvSpPr/>
            <p:nvPr/>
          </p:nvSpPr>
          <p:spPr>
            <a:xfrm>
              <a:off x="1692192" y="3237967"/>
              <a:ext cx="1381775" cy="641028"/>
            </a:xfrm>
            <a:prstGeom prst="flowChartAlternateProcess">
              <a:avLst/>
            </a:prstGeom>
            <a:solidFill>
              <a:srgbClr val="FFC000"/>
            </a:solidFill>
            <a:ln w="3810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  <a:sym typeface="Arial"/>
                </a:rPr>
                <a:t>购买次数</a:t>
              </a:r>
            </a:p>
          </p:txBody>
        </p:sp>
        <p:sp>
          <p:nvSpPr>
            <p:cNvPr id="47" name="流程图: 可选过程 46">
              <a:extLst>
                <a:ext uri="{FF2B5EF4-FFF2-40B4-BE49-F238E27FC236}">
                  <a16:creationId xmlns:a16="http://schemas.microsoft.com/office/drawing/2014/main" id="{0D29FD9D-8C3F-47D0-90C0-D205541EDAEC}"/>
                </a:ext>
              </a:extLst>
            </p:cNvPr>
            <p:cNvSpPr/>
            <p:nvPr/>
          </p:nvSpPr>
          <p:spPr>
            <a:xfrm>
              <a:off x="1703187" y="4546490"/>
              <a:ext cx="1381775" cy="641028"/>
            </a:xfrm>
            <a:prstGeom prst="flowChartAlternateProcess">
              <a:avLst/>
            </a:prstGeom>
            <a:solidFill>
              <a:srgbClr val="FFC000"/>
            </a:solidFill>
            <a:ln w="3810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  <a:sym typeface="Arial"/>
                </a:rPr>
                <a:t>店铺特色</a:t>
              </a:r>
            </a:p>
          </p:txBody>
        </p:sp>
        <p:sp>
          <p:nvSpPr>
            <p:cNvPr id="48" name="流程图: 可选过程 47">
              <a:extLst>
                <a:ext uri="{FF2B5EF4-FFF2-40B4-BE49-F238E27FC236}">
                  <a16:creationId xmlns:a16="http://schemas.microsoft.com/office/drawing/2014/main" id="{4169CCF1-C49A-4823-9F11-BEA13B69FB8B}"/>
                </a:ext>
              </a:extLst>
            </p:cNvPr>
            <p:cNvSpPr/>
            <p:nvPr/>
          </p:nvSpPr>
          <p:spPr>
            <a:xfrm>
              <a:off x="3481847" y="2187188"/>
              <a:ext cx="1581801" cy="641028"/>
            </a:xfrm>
            <a:prstGeom prst="flowChartAlternateProcess">
              <a:avLst/>
            </a:prstGeom>
            <a:solidFill>
              <a:srgbClr val="FFC000"/>
            </a:solidFill>
            <a:ln w="3810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  <a:sym typeface="Arial"/>
                </a:rPr>
                <a:t>优质单品提高单价</a:t>
              </a:r>
            </a:p>
          </p:txBody>
        </p:sp>
        <p:sp>
          <p:nvSpPr>
            <p:cNvPr id="49" name="流程图: 可选过程 48">
              <a:extLst>
                <a:ext uri="{FF2B5EF4-FFF2-40B4-BE49-F238E27FC236}">
                  <a16:creationId xmlns:a16="http://schemas.microsoft.com/office/drawing/2014/main" id="{08586DE7-E790-406E-A773-2766ABBF50D9}"/>
                </a:ext>
              </a:extLst>
            </p:cNvPr>
            <p:cNvSpPr/>
            <p:nvPr/>
          </p:nvSpPr>
          <p:spPr>
            <a:xfrm>
              <a:off x="5310220" y="2207013"/>
              <a:ext cx="1462435" cy="641028"/>
            </a:xfrm>
            <a:prstGeom prst="flowChartAlternateProcess">
              <a:avLst/>
            </a:prstGeom>
            <a:solidFill>
              <a:srgbClr val="FFC000"/>
            </a:solidFill>
            <a:ln w="3810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  <a:sym typeface="Arial"/>
                </a:rPr>
                <a:t>满减   满送</a:t>
              </a:r>
            </a:p>
          </p:txBody>
        </p:sp>
        <p:sp>
          <p:nvSpPr>
            <p:cNvPr id="50" name="流程图: 可选过程 49">
              <a:extLst>
                <a:ext uri="{FF2B5EF4-FFF2-40B4-BE49-F238E27FC236}">
                  <a16:creationId xmlns:a16="http://schemas.microsoft.com/office/drawing/2014/main" id="{A4EA2A98-6A1B-44CC-ABA1-D9A3759DB9BF}"/>
                </a:ext>
              </a:extLst>
            </p:cNvPr>
            <p:cNvSpPr/>
            <p:nvPr/>
          </p:nvSpPr>
          <p:spPr>
            <a:xfrm>
              <a:off x="8814419" y="2286313"/>
              <a:ext cx="1257340" cy="641028"/>
            </a:xfrm>
            <a:prstGeom prst="flowChartAlternateProcess">
              <a:avLst/>
            </a:prstGeom>
            <a:solidFill>
              <a:srgbClr val="FFC000"/>
            </a:solidFill>
            <a:ln w="3810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  <a:sym typeface="Arial"/>
                </a:rPr>
                <a:t>客服推荐</a:t>
              </a:r>
            </a:p>
          </p:txBody>
        </p:sp>
        <p:sp>
          <p:nvSpPr>
            <p:cNvPr id="51" name="流程图: 可选过程 50">
              <a:extLst>
                <a:ext uri="{FF2B5EF4-FFF2-40B4-BE49-F238E27FC236}">
                  <a16:creationId xmlns:a16="http://schemas.microsoft.com/office/drawing/2014/main" id="{96962745-67F8-4CA8-9D1C-5A135684FFC5}"/>
                </a:ext>
              </a:extLst>
            </p:cNvPr>
            <p:cNvSpPr/>
            <p:nvPr/>
          </p:nvSpPr>
          <p:spPr>
            <a:xfrm>
              <a:off x="7143051" y="2240056"/>
              <a:ext cx="1381775" cy="614525"/>
            </a:xfrm>
            <a:prstGeom prst="flowChartAlternateProcess">
              <a:avLst/>
            </a:prstGeom>
            <a:solidFill>
              <a:srgbClr val="FFC000"/>
            </a:solidFill>
            <a:ln w="3810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  <a:sym typeface="Arial"/>
                </a:rPr>
                <a:t>关联营销</a:t>
              </a:r>
            </a:p>
          </p:txBody>
        </p:sp>
        <p:cxnSp>
          <p:nvCxnSpPr>
            <p:cNvPr id="52" name="肘形连接符 28">
              <a:extLst>
                <a:ext uri="{FF2B5EF4-FFF2-40B4-BE49-F238E27FC236}">
                  <a16:creationId xmlns:a16="http://schemas.microsoft.com/office/drawing/2014/main" id="{6955F9B2-9BC9-415D-A6F7-2B99EBECAAAE}"/>
                </a:ext>
              </a:extLst>
            </p:cNvPr>
            <p:cNvCxnSpPr/>
            <p:nvPr/>
          </p:nvCxnSpPr>
          <p:spPr>
            <a:xfrm>
              <a:off x="7832033" y="1988840"/>
              <a:ext cx="1873158" cy="264347"/>
            </a:xfrm>
            <a:prstGeom prst="bentConnector3">
              <a:avLst>
                <a:gd name="adj1" fmla="val 100489"/>
              </a:avLst>
            </a:prstGeom>
            <a:solidFill>
              <a:srgbClr val="30BAA0"/>
            </a:solidFill>
            <a:ln w="3810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53" name="流程图: 可选过程 52">
              <a:extLst>
                <a:ext uri="{FF2B5EF4-FFF2-40B4-BE49-F238E27FC236}">
                  <a16:creationId xmlns:a16="http://schemas.microsoft.com/office/drawing/2014/main" id="{B75473C3-C58B-4750-A160-867284FE0D14}"/>
                </a:ext>
              </a:extLst>
            </p:cNvPr>
            <p:cNvSpPr/>
            <p:nvPr/>
          </p:nvSpPr>
          <p:spPr>
            <a:xfrm>
              <a:off x="6142292" y="3548559"/>
              <a:ext cx="1960999" cy="654170"/>
            </a:xfrm>
            <a:prstGeom prst="flowChartAlternateProcess">
              <a:avLst/>
            </a:prstGeom>
            <a:solidFill>
              <a:srgbClr val="FFC000"/>
            </a:solidFill>
            <a:ln w="3810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  <a:sym typeface="Arial"/>
                </a:rPr>
                <a:t>首次购买的满意度</a:t>
              </a:r>
              <a:endParaRPr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4" name="流程图: 可选过程 53">
              <a:extLst>
                <a:ext uri="{FF2B5EF4-FFF2-40B4-BE49-F238E27FC236}">
                  <a16:creationId xmlns:a16="http://schemas.microsoft.com/office/drawing/2014/main" id="{D06FF151-1727-42D0-BF84-A29DC4D40452}"/>
                </a:ext>
              </a:extLst>
            </p:cNvPr>
            <p:cNvSpPr/>
            <p:nvPr/>
          </p:nvSpPr>
          <p:spPr>
            <a:xfrm>
              <a:off x="4903166" y="3522138"/>
              <a:ext cx="714806" cy="641028"/>
            </a:xfrm>
            <a:prstGeom prst="flowChartAlternateProcess">
              <a:avLst/>
            </a:prstGeom>
            <a:solidFill>
              <a:srgbClr val="FFC000"/>
            </a:solidFill>
            <a:ln w="3810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  <a:sym typeface="Arial"/>
                </a:rPr>
                <a:t>上新</a:t>
              </a:r>
            </a:p>
          </p:txBody>
        </p:sp>
        <p:sp>
          <p:nvSpPr>
            <p:cNvPr id="55" name="流程图: 可选过程 54">
              <a:extLst>
                <a:ext uri="{FF2B5EF4-FFF2-40B4-BE49-F238E27FC236}">
                  <a16:creationId xmlns:a16="http://schemas.microsoft.com/office/drawing/2014/main" id="{ADE64FFF-EFC1-4273-A2ED-CC38E83B38E6}"/>
                </a:ext>
              </a:extLst>
            </p:cNvPr>
            <p:cNvSpPr/>
            <p:nvPr/>
          </p:nvSpPr>
          <p:spPr>
            <a:xfrm>
              <a:off x="3284124" y="3515542"/>
              <a:ext cx="1366103" cy="905274"/>
            </a:xfrm>
            <a:prstGeom prst="flowChartAlternateProcess">
              <a:avLst/>
            </a:prstGeom>
            <a:solidFill>
              <a:srgbClr val="FFC000"/>
            </a:solidFill>
            <a:ln w="3810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  <a:sym typeface="Arial"/>
                </a:rPr>
                <a:t>发货时间</a:t>
              </a:r>
              <a:endParaRPr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  <a:sym typeface="Arial"/>
              </a:endParaRPr>
            </a:p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  <a:sym typeface="Arial"/>
                </a:rPr>
                <a:t>库存管理</a:t>
              </a:r>
            </a:p>
          </p:txBody>
        </p:sp>
        <p:cxnSp>
          <p:nvCxnSpPr>
            <p:cNvPr id="56" name="肘形连接符 32">
              <a:extLst>
                <a:ext uri="{FF2B5EF4-FFF2-40B4-BE49-F238E27FC236}">
                  <a16:creationId xmlns:a16="http://schemas.microsoft.com/office/drawing/2014/main" id="{48EBF4CB-40F2-4A64-B382-487D8263D2AE}"/>
                </a:ext>
              </a:extLst>
            </p:cNvPr>
            <p:cNvCxnSpPr/>
            <p:nvPr/>
          </p:nvCxnSpPr>
          <p:spPr>
            <a:xfrm>
              <a:off x="3033663" y="3270919"/>
              <a:ext cx="1044718" cy="198257"/>
            </a:xfrm>
            <a:prstGeom prst="bentConnector3">
              <a:avLst>
                <a:gd name="adj1" fmla="val 101579"/>
              </a:avLst>
            </a:prstGeom>
            <a:solidFill>
              <a:srgbClr val="30BAA0"/>
            </a:solidFill>
            <a:ln w="3810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32" name="流程图: 可选过程 31">
              <a:extLst>
                <a:ext uri="{FF2B5EF4-FFF2-40B4-BE49-F238E27FC236}">
                  <a16:creationId xmlns:a16="http://schemas.microsoft.com/office/drawing/2014/main" id="{D86F39F8-B21E-4017-AA25-0E347317ADC2}"/>
                </a:ext>
              </a:extLst>
            </p:cNvPr>
            <p:cNvSpPr/>
            <p:nvPr/>
          </p:nvSpPr>
          <p:spPr>
            <a:xfrm>
              <a:off x="3393060" y="4797606"/>
              <a:ext cx="3819471" cy="641028"/>
            </a:xfrm>
            <a:prstGeom prst="flowChartAlternateProcess">
              <a:avLst/>
            </a:prstGeom>
            <a:solidFill>
              <a:srgbClr val="FFC000"/>
            </a:solidFill>
            <a:ln w="3810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  <a:sym typeface="Arial"/>
                </a:rPr>
                <a:t>清晰的店铺定位  符合买家的风格</a:t>
              </a:r>
            </a:p>
          </p:txBody>
        </p:sp>
        <p:sp>
          <p:nvSpPr>
            <p:cNvPr id="33" name="流程图: 可选过程 32">
              <a:extLst>
                <a:ext uri="{FF2B5EF4-FFF2-40B4-BE49-F238E27FC236}">
                  <a16:creationId xmlns:a16="http://schemas.microsoft.com/office/drawing/2014/main" id="{3472FD10-CB1F-4009-A21E-99D9A6CF87F7}"/>
                </a:ext>
              </a:extLst>
            </p:cNvPr>
            <p:cNvSpPr/>
            <p:nvPr/>
          </p:nvSpPr>
          <p:spPr>
            <a:xfrm>
              <a:off x="7630580" y="4804196"/>
              <a:ext cx="2738097" cy="641028"/>
            </a:xfrm>
            <a:prstGeom prst="flowChartAlternateProcess">
              <a:avLst/>
            </a:prstGeom>
            <a:solidFill>
              <a:srgbClr val="FFC000"/>
            </a:solidFill>
            <a:ln w="3810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  <a:sym typeface="Arial"/>
                </a:rPr>
                <a:t>客户关系管理  个性服务</a:t>
              </a:r>
            </a:p>
          </p:txBody>
        </p:sp>
        <p:cxnSp>
          <p:nvCxnSpPr>
            <p:cNvPr id="28" name="肘形连接符 9">
              <a:extLst>
                <a:ext uri="{FF2B5EF4-FFF2-40B4-BE49-F238E27FC236}">
                  <a16:creationId xmlns:a16="http://schemas.microsoft.com/office/drawing/2014/main" id="{FCAFFC1D-6FF7-496C-94AB-361430FFB68C}"/>
                </a:ext>
              </a:extLst>
            </p:cNvPr>
            <p:cNvCxnSpPr/>
            <p:nvPr/>
          </p:nvCxnSpPr>
          <p:spPr>
            <a:xfrm>
              <a:off x="4096708" y="3284138"/>
              <a:ext cx="1044718" cy="198257"/>
            </a:xfrm>
            <a:prstGeom prst="bentConnector3">
              <a:avLst>
                <a:gd name="adj1" fmla="val 101579"/>
              </a:avLst>
            </a:prstGeom>
            <a:solidFill>
              <a:srgbClr val="30BAA0"/>
            </a:solidFill>
            <a:ln w="3810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9" name="流程图: 可选过程 28">
              <a:extLst>
                <a:ext uri="{FF2B5EF4-FFF2-40B4-BE49-F238E27FC236}">
                  <a16:creationId xmlns:a16="http://schemas.microsoft.com/office/drawing/2014/main" id="{A4A01927-EF49-4229-B0F2-71214A43C1D1}"/>
                </a:ext>
              </a:extLst>
            </p:cNvPr>
            <p:cNvSpPr/>
            <p:nvPr/>
          </p:nvSpPr>
          <p:spPr>
            <a:xfrm>
              <a:off x="8455195" y="3561778"/>
              <a:ext cx="2441338" cy="654170"/>
            </a:xfrm>
            <a:prstGeom prst="flowChartAlternateProcess">
              <a:avLst/>
            </a:prstGeom>
            <a:solidFill>
              <a:srgbClr val="FFC000"/>
            </a:solidFill>
            <a:ln w="3810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  <a:sym typeface="Arial"/>
                </a:rPr>
                <a:t>能够打动顾客的利益点</a:t>
              </a:r>
              <a:endParaRPr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30" name="肘形连接符 11">
              <a:extLst>
                <a:ext uri="{FF2B5EF4-FFF2-40B4-BE49-F238E27FC236}">
                  <a16:creationId xmlns:a16="http://schemas.microsoft.com/office/drawing/2014/main" id="{4493434C-6A99-4866-9F6E-466A67ECB4E9}"/>
                </a:ext>
              </a:extLst>
            </p:cNvPr>
            <p:cNvCxnSpPr/>
            <p:nvPr/>
          </p:nvCxnSpPr>
          <p:spPr>
            <a:xfrm>
              <a:off x="7040191" y="3297348"/>
              <a:ext cx="1873158" cy="264347"/>
            </a:xfrm>
            <a:prstGeom prst="bentConnector3">
              <a:avLst>
                <a:gd name="adj1" fmla="val 100489"/>
              </a:avLst>
            </a:prstGeom>
            <a:solidFill>
              <a:srgbClr val="30BAA0"/>
            </a:solidFill>
            <a:ln w="3810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31" name="组合 55">
            <a:extLst>
              <a:ext uri="{FF2B5EF4-FFF2-40B4-BE49-F238E27FC236}">
                <a16:creationId xmlns:a16="http://schemas.microsoft.com/office/drawing/2014/main" id="{CD55438C-9B23-45CB-898E-B6C4987F328B}"/>
              </a:ext>
            </a:extLst>
          </p:cNvPr>
          <p:cNvGrpSpPr/>
          <p:nvPr/>
        </p:nvGrpSpPr>
        <p:grpSpPr bwMode="auto">
          <a:xfrm>
            <a:off x="4193818" y="177245"/>
            <a:ext cx="3573065" cy="696471"/>
            <a:chOff x="3791743" y="5346472"/>
            <a:chExt cx="5833187" cy="1152803"/>
          </a:xfrm>
          <a:effectLst/>
        </p:grpSpPr>
        <p:sp>
          <p:nvSpPr>
            <p:cNvPr id="37" name="任意多边形 166">
              <a:extLst>
                <a:ext uri="{FF2B5EF4-FFF2-40B4-BE49-F238E27FC236}">
                  <a16:creationId xmlns:a16="http://schemas.microsoft.com/office/drawing/2014/main" id="{99FA10EB-0C13-4B24-B173-CAF2C824A4AE}"/>
                </a:ext>
              </a:extLst>
            </p:cNvPr>
            <p:cNvSpPr/>
            <p:nvPr/>
          </p:nvSpPr>
          <p:spPr>
            <a:xfrm>
              <a:off x="3791743" y="5347083"/>
              <a:ext cx="5833187" cy="1152192"/>
            </a:xfrm>
            <a:custGeom>
              <a:avLst/>
              <a:gdLst>
                <a:gd name="connsiteX0" fmla="*/ 619854 w 5832648"/>
                <a:gd name="connsiteY0" fmla="*/ 172234 h 1152128"/>
                <a:gd name="connsiteX1" fmla="*/ 247759 w 5832648"/>
                <a:gd name="connsiteY1" fmla="*/ 418875 h 1152128"/>
                <a:gd name="connsiteX2" fmla="*/ 216024 w 5832648"/>
                <a:gd name="connsiteY2" fmla="*/ 576064 h 1152128"/>
                <a:gd name="connsiteX3" fmla="*/ 216024 w 5832648"/>
                <a:gd name="connsiteY3" fmla="*/ 576063 h 1152128"/>
                <a:gd name="connsiteX4" fmla="*/ 216024 w 5832648"/>
                <a:gd name="connsiteY4" fmla="*/ 576064 h 1152128"/>
                <a:gd name="connsiteX5" fmla="*/ 216024 w 5832648"/>
                <a:gd name="connsiteY5" fmla="*/ 576064 h 1152128"/>
                <a:gd name="connsiteX6" fmla="*/ 247759 w 5832648"/>
                <a:gd name="connsiteY6" fmla="*/ 733252 h 1152128"/>
                <a:gd name="connsiteX7" fmla="*/ 619854 w 5832648"/>
                <a:gd name="connsiteY7" fmla="*/ 979893 h 1152128"/>
                <a:gd name="connsiteX8" fmla="*/ 5212794 w 5832648"/>
                <a:gd name="connsiteY8" fmla="*/ 979894 h 1152128"/>
                <a:gd name="connsiteX9" fmla="*/ 5616624 w 5832648"/>
                <a:gd name="connsiteY9" fmla="*/ 576064 h 1152128"/>
                <a:gd name="connsiteX10" fmla="*/ 5616625 w 5832648"/>
                <a:gd name="connsiteY10" fmla="*/ 576064 h 1152128"/>
                <a:gd name="connsiteX11" fmla="*/ 5212795 w 5832648"/>
                <a:gd name="connsiteY11" fmla="*/ 172234 h 1152128"/>
                <a:gd name="connsiteX12" fmla="*/ 576064 w 5832648"/>
                <a:gd name="connsiteY12" fmla="*/ 0 h 1152128"/>
                <a:gd name="connsiteX13" fmla="*/ 5256584 w 5832648"/>
                <a:gd name="connsiteY13" fmla="*/ 0 h 1152128"/>
                <a:gd name="connsiteX14" fmla="*/ 5832648 w 5832648"/>
                <a:gd name="connsiteY14" fmla="*/ 576064 h 1152128"/>
                <a:gd name="connsiteX15" fmla="*/ 5256584 w 5832648"/>
                <a:gd name="connsiteY15" fmla="*/ 1152128 h 1152128"/>
                <a:gd name="connsiteX16" fmla="*/ 576064 w 5832648"/>
                <a:gd name="connsiteY16" fmla="*/ 1152128 h 1152128"/>
                <a:gd name="connsiteX17" fmla="*/ 0 w 5832648"/>
                <a:gd name="connsiteY17" fmla="*/ 576064 h 1152128"/>
                <a:gd name="connsiteX18" fmla="*/ 576064 w 5832648"/>
                <a:gd name="connsiteY18" fmla="*/ 0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832648" h="1152128">
                  <a:moveTo>
                    <a:pt x="619854" y="172234"/>
                  </a:moveTo>
                  <a:cubicBezTo>
                    <a:pt x="452583" y="172234"/>
                    <a:pt x="309064" y="273935"/>
                    <a:pt x="247759" y="418875"/>
                  </a:cubicBezTo>
                  <a:lnTo>
                    <a:pt x="216024" y="576064"/>
                  </a:lnTo>
                  <a:lnTo>
                    <a:pt x="216024" y="576063"/>
                  </a:lnTo>
                  <a:lnTo>
                    <a:pt x="216024" y="576064"/>
                  </a:lnTo>
                  <a:lnTo>
                    <a:pt x="216024" y="576064"/>
                  </a:lnTo>
                  <a:lnTo>
                    <a:pt x="247759" y="733252"/>
                  </a:lnTo>
                  <a:cubicBezTo>
                    <a:pt x="309064" y="878193"/>
                    <a:pt x="452583" y="979893"/>
                    <a:pt x="619854" y="979893"/>
                  </a:cubicBezTo>
                  <a:lnTo>
                    <a:pt x="5212794" y="979894"/>
                  </a:lnTo>
                  <a:cubicBezTo>
                    <a:pt x="5435823" y="979894"/>
                    <a:pt x="5616624" y="799093"/>
                    <a:pt x="5616624" y="576064"/>
                  </a:cubicBezTo>
                  <a:lnTo>
                    <a:pt x="5616625" y="576064"/>
                  </a:lnTo>
                  <a:cubicBezTo>
                    <a:pt x="5616625" y="353035"/>
                    <a:pt x="5435824" y="172234"/>
                    <a:pt x="5212795" y="172234"/>
                  </a:cubicBezTo>
                  <a:close/>
                  <a:moveTo>
                    <a:pt x="576064" y="0"/>
                  </a:moveTo>
                  <a:lnTo>
                    <a:pt x="5256584" y="0"/>
                  </a:lnTo>
                  <a:cubicBezTo>
                    <a:pt x="5574735" y="0"/>
                    <a:pt x="5832648" y="257913"/>
                    <a:pt x="5832648" y="576064"/>
                  </a:cubicBezTo>
                  <a:cubicBezTo>
                    <a:pt x="5832648" y="894215"/>
                    <a:pt x="5574735" y="1152128"/>
                    <a:pt x="5256584" y="1152128"/>
                  </a:cubicBezTo>
                  <a:lnTo>
                    <a:pt x="576064" y="1152128"/>
                  </a:lnTo>
                  <a:cubicBezTo>
                    <a:pt x="257913" y="1152128"/>
                    <a:pt x="0" y="894215"/>
                    <a:pt x="0" y="576064"/>
                  </a:cubicBezTo>
                  <a:cubicBezTo>
                    <a:pt x="0" y="257913"/>
                    <a:pt x="257913" y="0"/>
                    <a:pt x="57606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91" dirty="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38" name="圆角矩形 165">
              <a:extLst>
                <a:ext uri="{FF2B5EF4-FFF2-40B4-BE49-F238E27FC236}">
                  <a16:creationId xmlns:a16="http://schemas.microsoft.com/office/drawing/2014/main" id="{8CA4FF7D-9466-4DB3-A4A2-D7ED0F0F8515}"/>
                </a:ext>
              </a:extLst>
            </p:cNvPr>
            <p:cNvSpPr/>
            <p:nvPr/>
          </p:nvSpPr>
          <p:spPr>
            <a:xfrm>
              <a:off x="4007769" y="5518706"/>
              <a:ext cx="5400600" cy="80765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dist">
                <a:buNone/>
              </a:pPr>
              <a:r>
                <a:rPr lang="zh-CN" altLang="en-US" b="1" dirty="0">
                  <a:solidFill>
                    <a:srgbClr val="2AB7AE"/>
                  </a:solidFill>
                  <a:latin typeface="Arial"/>
                  <a:ea typeface="微软雅黑"/>
                  <a:cs typeface="+mn-ea"/>
                  <a:sym typeface="Arial"/>
                </a:rPr>
                <a:t>销售体系</a:t>
              </a:r>
            </a:p>
          </p:txBody>
        </p:sp>
        <p:sp>
          <p:nvSpPr>
            <p:cNvPr id="39" name="圆角矩形 167">
              <a:extLst>
                <a:ext uri="{FF2B5EF4-FFF2-40B4-BE49-F238E27FC236}">
                  <a16:creationId xmlns:a16="http://schemas.microsoft.com/office/drawing/2014/main" id="{EE2B1C74-AAE2-477B-B276-C030D2601B4B}"/>
                </a:ext>
              </a:extLst>
            </p:cNvPr>
            <p:cNvSpPr/>
            <p:nvPr/>
          </p:nvSpPr>
          <p:spPr>
            <a:xfrm>
              <a:off x="3791744" y="5346472"/>
              <a:ext cx="5832649" cy="1152127"/>
            </a:xfrm>
            <a:prstGeom prst="roundRect">
              <a:avLst>
                <a:gd name="adj" fmla="val 50000"/>
              </a:avLst>
            </a:prstGeom>
            <a:noFill/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91"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pic>
        <p:nvPicPr>
          <p:cNvPr id="40" name="图片 39">
            <a:extLst>
              <a:ext uri="{FF2B5EF4-FFF2-40B4-BE49-F238E27FC236}">
                <a16:creationId xmlns:a16="http://schemas.microsoft.com/office/drawing/2014/main" id="{6342EE8D-0AD9-4535-85F6-5E0CB1DDE8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8770513" y="4368855"/>
            <a:ext cx="3825734" cy="244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2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Arial"/>
              <a:ea typeface="微软雅黑"/>
              <a:cs typeface="+mn-ea"/>
              <a:sym typeface="Arial"/>
            </a:endParaRPr>
          </a:p>
        </p:txBody>
      </p:sp>
      <p:grpSp>
        <p:nvGrpSpPr>
          <p:cNvPr id="50" name="组合 55">
            <a:extLst>
              <a:ext uri="{FF2B5EF4-FFF2-40B4-BE49-F238E27FC236}">
                <a16:creationId xmlns:a16="http://schemas.microsoft.com/office/drawing/2014/main" id="{8E578800-71A4-4CBB-A657-E81FCB583FC6}"/>
              </a:ext>
            </a:extLst>
          </p:cNvPr>
          <p:cNvGrpSpPr/>
          <p:nvPr/>
        </p:nvGrpSpPr>
        <p:grpSpPr>
          <a:xfrm>
            <a:off x="1271464" y="1700808"/>
            <a:ext cx="9985109" cy="3840427"/>
            <a:chOff x="5053819" y="1028700"/>
            <a:chExt cx="6003911" cy="2910254"/>
          </a:xfrm>
          <a:solidFill>
            <a:srgbClr val="30BAA0"/>
          </a:solidFill>
        </p:grpSpPr>
        <p:grpSp>
          <p:nvGrpSpPr>
            <p:cNvPr id="51" name="组合 39">
              <a:extLst>
                <a:ext uri="{FF2B5EF4-FFF2-40B4-BE49-F238E27FC236}">
                  <a16:creationId xmlns:a16="http://schemas.microsoft.com/office/drawing/2014/main" id="{51FDFA2B-DBF8-4F6C-BD78-15FC9FBACA10}"/>
                </a:ext>
              </a:extLst>
            </p:cNvPr>
            <p:cNvGrpSpPr/>
            <p:nvPr/>
          </p:nvGrpSpPr>
          <p:grpSpPr>
            <a:xfrm>
              <a:off x="5053819" y="1028700"/>
              <a:ext cx="6003911" cy="2910254"/>
              <a:chOff x="5141741" y="1252025"/>
              <a:chExt cx="7444906" cy="4086665"/>
            </a:xfrm>
            <a:grpFill/>
          </p:grpSpPr>
          <p:sp>
            <p:nvSpPr>
              <p:cNvPr id="55" name="圆角矩形 11">
                <a:extLst>
                  <a:ext uri="{FF2B5EF4-FFF2-40B4-BE49-F238E27FC236}">
                    <a16:creationId xmlns:a16="http://schemas.microsoft.com/office/drawing/2014/main" id="{D191D7FB-BEE7-4B83-B4A1-F47DE518852D}"/>
                  </a:ext>
                </a:extLst>
              </p:cNvPr>
              <p:cNvSpPr/>
              <p:nvPr/>
            </p:nvSpPr>
            <p:spPr>
              <a:xfrm>
                <a:off x="5190978" y="1252025"/>
                <a:ext cx="1266093" cy="829993"/>
              </a:xfrm>
              <a:prstGeom prst="roundRect">
                <a:avLst/>
              </a:prstGeom>
              <a:grpFill/>
              <a:ln>
                <a:solidFill>
                  <a:srgbClr val="30BAA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/>
                    <a:ea typeface="微软雅黑"/>
                    <a:sym typeface="Arial"/>
                  </a:rPr>
                  <a:t>发布商品设置佣金</a:t>
                </a:r>
              </a:p>
            </p:txBody>
          </p:sp>
          <p:sp>
            <p:nvSpPr>
              <p:cNvPr id="56" name="圆角矩形 12">
                <a:extLst>
                  <a:ext uri="{FF2B5EF4-FFF2-40B4-BE49-F238E27FC236}">
                    <a16:creationId xmlns:a16="http://schemas.microsoft.com/office/drawing/2014/main" id="{100F9B39-D4E6-4A6F-9251-7466A928F9C0}"/>
                  </a:ext>
                </a:extLst>
              </p:cNvPr>
              <p:cNvSpPr/>
              <p:nvPr/>
            </p:nvSpPr>
            <p:spPr>
              <a:xfrm>
                <a:off x="11320553" y="2988858"/>
                <a:ext cx="1266094" cy="829993"/>
              </a:xfrm>
              <a:prstGeom prst="roundRect">
                <a:avLst/>
              </a:prstGeom>
              <a:grpFill/>
              <a:ln>
                <a:solidFill>
                  <a:srgbClr val="30BAA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/>
                    <a:ea typeface="微软雅黑"/>
                    <a:sym typeface="Arial"/>
                  </a:rPr>
                  <a:t>微店店主</a:t>
                </a:r>
                <a:endParaRPr lang="en-US" altLang="zh-CN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  <a:sym typeface="Arial"/>
                </a:endParaRPr>
              </a:p>
              <a:p>
                <a:pPr algn="ctr">
                  <a:defRPr/>
                </a:pPr>
                <a:r>
                  <a:rPr lang="zh-CN" altLang="en-US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/>
                    <a:ea typeface="微软雅黑"/>
                    <a:sym typeface="Arial"/>
                  </a:rPr>
                  <a:t>及顾客</a:t>
                </a:r>
              </a:p>
            </p:txBody>
          </p:sp>
          <p:sp>
            <p:nvSpPr>
              <p:cNvPr id="57" name="圆角矩形 13">
                <a:extLst>
                  <a:ext uri="{FF2B5EF4-FFF2-40B4-BE49-F238E27FC236}">
                    <a16:creationId xmlns:a16="http://schemas.microsoft.com/office/drawing/2014/main" id="{DE677C4A-EE1A-42E8-8EDF-6AB605BA33CF}"/>
                  </a:ext>
                </a:extLst>
              </p:cNvPr>
              <p:cNvSpPr/>
              <p:nvPr/>
            </p:nvSpPr>
            <p:spPr>
              <a:xfrm>
                <a:off x="7873216" y="1589650"/>
                <a:ext cx="1636544" cy="614289"/>
              </a:xfrm>
              <a:prstGeom prst="roundRect">
                <a:avLst/>
              </a:prstGeom>
              <a:grpFill/>
              <a:ln>
                <a:solidFill>
                  <a:srgbClr val="30BAA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/>
                    <a:ea typeface="微软雅黑"/>
                    <a:sym typeface="Arial"/>
                  </a:rPr>
                  <a:t>分销商品市场</a:t>
                </a:r>
              </a:p>
            </p:txBody>
          </p:sp>
          <p:sp>
            <p:nvSpPr>
              <p:cNvPr id="58" name="圆角矩形 14">
                <a:extLst>
                  <a:ext uri="{FF2B5EF4-FFF2-40B4-BE49-F238E27FC236}">
                    <a16:creationId xmlns:a16="http://schemas.microsoft.com/office/drawing/2014/main" id="{6A963E7D-9923-4681-B0D1-316BE3ADB881}"/>
                  </a:ext>
                </a:extLst>
              </p:cNvPr>
              <p:cNvSpPr/>
              <p:nvPr/>
            </p:nvSpPr>
            <p:spPr>
              <a:xfrm>
                <a:off x="5200357" y="2963594"/>
                <a:ext cx="1266093" cy="829993"/>
              </a:xfrm>
              <a:prstGeom prst="roundRect">
                <a:avLst/>
              </a:prstGeom>
              <a:grpFill/>
              <a:ln>
                <a:solidFill>
                  <a:srgbClr val="30BAA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/>
                    <a:ea typeface="微软雅黑"/>
                    <a:sym typeface="Arial"/>
                  </a:rPr>
                  <a:t>供应商</a:t>
                </a:r>
              </a:p>
            </p:txBody>
          </p:sp>
          <p:sp>
            <p:nvSpPr>
              <p:cNvPr id="59" name="圆角矩形 15">
                <a:extLst>
                  <a:ext uri="{FF2B5EF4-FFF2-40B4-BE49-F238E27FC236}">
                    <a16:creationId xmlns:a16="http://schemas.microsoft.com/office/drawing/2014/main" id="{E4168D03-7BA2-4ED7-B829-C3031D9BCABD}"/>
                  </a:ext>
                </a:extLst>
              </p:cNvPr>
              <p:cNvSpPr/>
              <p:nvPr/>
            </p:nvSpPr>
            <p:spPr>
              <a:xfrm>
                <a:off x="5141741" y="4508697"/>
                <a:ext cx="1266093" cy="829993"/>
              </a:xfrm>
              <a:prstGeom prst="roundRect">
                <a:avLst/>
              </a:prstGeom>
              <a:grpFill/>
              <a:ln>
                <a:solidFill>
                  <a:srgbClr val="30BAA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/>
                    <a:ea typeface="微软雅黑"/>
                    <a:sym typeface="Arial"/>
                  </a:rPr>
                  <a:t>发货给</a:t>
                </a:r>
                <a:endParaRPr lang="en-US" altLang="zh-CN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  <a:sym typeface="Arial"/>
                </a:endParaRPr>
              </a:p>
              <a:p>
                <a:pPr algn="ctr">
                  <a:defRPr/>
                </a:pPr>
                <a:r>
                  <a:rPr lang="zh-CN" altLang="en-US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/>
                    <a:ea typeface="微软雅黑"/>
                    <a:sym typeface="Arial"/>
                  </a:rPr>
                  <a:t>卖家</a:t>
                </a:r>
              </a:p>
            </p:txBody>
          </p:sp>
          <p:sp>
            <p:nvSpPr>
              <p:cNvPr id="60" name="圆角矩形 16">
                <a:extLst>
                  <a:ext uri="{FF2B5EF4-FFF2-40B4-BE49-F238E27FC236}">
                    <a16:creationId xmlns:a16="http://schemas.microsoft.com/office/drawing/2014/main" id="{1AA98778-32AD-458F-9FF9-B969BECEC506}"/>
                  </a:ext>
                </a:extLst>
              </p:cNvPr>
              <p:cNvSpPr/>
              <p:nvPr/>
            </p:nvSpPr>
            <p:spPr>
              <a:xfrm>
                <a:off x="7842738" y="4255478"/>
                <a:ext cx="1681090" cy="682282"/>
              </a:xfrm>
              <a:prstGeom prst="roundRect">
                <a:avLst/>
              </a:prstGeom>
              <a:grpFill/>
              <a:ln>
                <a:solidFill>
                  <a:srgbClr val="30BAA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/>
                    <a:ea typeface="微软雅黑"/>
                    <a:sym typeface="Arial"/>
                  </a:rPr>
                  <a:t>交易完成</a:t>
                </a:r>
                <a:endParaRPr lang="en-US" altLang="zh-CN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  <a:sym typeface="Arial"/>
                </a:endParaRPr>
              </a:p>
              <a:p>
                <a:pPr algn="ctr">
                  <a:defRPr/>
                </a:pPr>
                <a:r>
                  <a:rPr lang="zh-CN" altLang="en-US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/>
                    <a:ea typeface="微软雅黑"/>
                    <a:sym typeface="Arial"/>
                  </a:rPr>
                  <a:t>佣金结算</a:t>
                </a:r>
              </a:p>
            </p:txBody>
          </p:sp>
          <p:sp>
            <p:nvSpPr>
              <p:cNvPr id="61" name="圆角矩形 17">
                <a:extLst>
                  <a:ext uri="{FF2B5EF4-FFF2-40B4-BE49-F238E27FC236}">
                    <a16:creationId xmlns:a16="http://schemas.microsoft.com/office/drawing/2014/main" id="{8A2E5EF4-B24A-4724-8583-AB4B7DD5FC21}"/>
                  </a:ext>
                </a:extLst>
              </p:cNvPr>
              <p:cNvSpPr/>
              <p:nvPr/>
            </p:nvSpPr>
            <p:spPr>
              <a:xfrm>
                <a:off x="8909537" y="3080825"/>
                <a:ext cx="1266093" cy="595534"/>
              </a:xfrm>
              <a:prstGeom prst="roundRect">
                <a:avLst/>
              </a:prstGeom>
              <a:grpFill/>
              <a:ln>
                <a:solidFill>
                  <a:srgbClr val="30BAA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/>
                    <a:ea typeface="微软雅黑"/>
                    <a:sym typeface="Arial"/>
                  </a:rPr>
                  <a:t>买家购买</a:t>
                </a:r>
              </a:p>
            </p:txBody>
          </p:sp>
          <p:sp>
            <p:nvSpPr>
              <p:cNvPr id="62" name="圆角矩形 18">
                <a:extLst>
                  <a:ext uri="{FF2B5EF4-FFF2-40B4-BE49-F238E27FC236}">
                    <a16:creationId xmlns:a16="http://schemas.microsoft.com/office/drawing/2014/main" id="{8E3E37C8-26CD-4AAA-B6B7-A326189E622E}"/>
                  </a:ext>
                </a:extLst>
              </p:cNvPr>
              <p:cNvSpPr/>
              <p:nvPr/>
            </p:nvSpPr>
            <p:spPr>
              <a:xfrm>
                <a:off x="7162799" y="3092548"/>
                <a:ext cx="1266093" cy="595534"/>
              </a:xfrm>
              <a:prstGeom prst="roundRect">
                <a:avLst/>
              </a:prstGeom>
              <a:grpFill/>
              <a:ln>
                <a:solidFill>
                  <a:srgbClr val="30BAA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/>
                    <a:ea typeface="微软雅黑"/>
                    <a:sym typeface="Arial"/>
                  </a:rPr>
                  <a:t>订单生成</a:t>
                </a:r>
              </a:p>
            </p:txBody>
          </p:sp>
          <p:sp>
            <p:nvSpPr>
              <p:cNvPr id="63" name="右箭头 19">
                <a:extLst>
                  <a:ext uri="{FF2B5EF4-FFF2-40B4-BE49-F238E27FC236}">
                    <a16:creationId xmlns:a16="http://schemas.microsoft.com/office/drawing/2014/main" id="{264A3EAA-FF89-43CF-80F7-842972FA3756}"/>
                  </a:ext>
                </a:extLst>
              </p:cNvPr>
              <p:cNvSpPr/>
              <p:nvPr/>
            </p:nvSpPr>
            <p:spPr>
              <a:xfrm>
                <a:off x="6639950" y="1772529"/>
                <a:ext cx="1139483" cy="154745"/>
              </a:xfrm>
              <a:prstGeom prst="rightArrow">
                <a:avLst/>
              </a:prstGeom>
              <a:grpFill/>
              <a:ln>
                <a:solidFill>
                  <a:srgbClr val="30BAA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64" name="右箭头 20">
                <a:extLst>
                  <a:ext uri="{FF2B5EF4-FFF2-40B4-BE49-F238E27FC236}">
                    <a16:creationId xmlns:a16="http://schemas.microsoft.com/office/drawing/2014/main" id="{D6BFEF0F-08B3-4A47-81FA-38274175DE60}"/>
                  </a:ext>
                </a:extLst>
              </p:cNvPr>
              <p:cNvSpPr/>
              <p:nvPr/>
            </p:nvSpPr>
            <p:spPr>
              <a:xfrm>
                <a:off x="6553200" y="4654062"/>
                <a:ext cx="1139483" cy="154745"/>
              </a:xfrm>
              <a:prstGeom prst="rightArrow">
                <a:avLst/>
              </a:prstGeom>
              <a:grpFill/>
              <a:ln>
                <a:solidFill>
                  <a:srgbClr val="30BAA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65" name="右箭头 21">
                <a:extLst>
                  <a:ext uri="{FF2B5EF4-FFF2-40B4-BE49-F238E27FC236}">
                    <a16:creationId xmlns:a16="http://schemas.microsoft.com/office/drawing/2014/main" id="{8FD86FE0-8A2E-42D8-863B-B71229B1D164}"/>
                  </a:ext>
                </a:extLst>
              </p:cNvPr>
              <p:cNvSpPr/>
              <p:nvPr/>
            </p:nvSpPr>
            <p:spPr>
              <a:xfrm rot="10800000">
                <a:off x="6595402" y="3303561"/>
                <a:ext cx="452512" cy="143021"/>
              </a:xfrm>
              <a:prstGeom prst="rightArrow">
                <a:avLst/>
              </a:prstGeom>
              <a:grpFill/>
              <a:ln>
                <a:solidFill>
                  <a:srgbClr val="30BAA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66" name="右箭头 22">
                <a:extLst>
                  <a:ext uri="{FF2B5EF4-FFF2-40B4-BE49-F238E27FC236}">
                    <a16:creationId xmlns:a16="http://schemas.microsoft.com/office/drawing/2014/main" id="{40917B01-1C1F-4EF5-BE82-EE6AF0BF7A7A}"/>
                  </a:ext>
                </a:extLst>
              </p:cNvPr>
              <p:cNvSpPr/>
              <p:nvPr/>
            </p:nvSpPr>
            <p:spPr>
              <a:xfrm rot="10800000">
                <a:off x="8492196" y="3301215"/>
                <a:ext cx="356382" cy="131301"/>
              </a:xfrm>
              <a:prstGeom prst="rightArrow">
                <a:avLst/>
              </a:prstGeom>
              <a:grpFill/>
              <a:ln>
                <a:solidFill>
                  <a:srgbClr val="30BAA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67" name="右箭头 23">
                <a:extLst>
                  <a:ext uri="{FF2B5EF4-FFF2-40B4-BE49-F238E27FC236}">
                    <a16:creationId xmlns:a16="http://schemas.microsoft.com/office/drawing/2014/main" id="{B5379FB4-9D30-4088-A0F4-975BE9E08640}"/>
                  </a:ext>
                </a:extLst>
              </p:cNvPr>
              <p:cNvSpPr/>
              <p:nvPr/>
            </p:nvSpPr>
            <p:spPr>
              <a:xfrm rot="10800000">
                <a:off x="10236590" y="3329347"/>
                <a:ext cx="1061515" cy="170343"/>
              </a:xfrm>
              <a:prstGeom prst="rightArrow">
                <a:avLst/>
              </a:prstGeom>
              <a:grpFill/>
              <a:ln>
                <a:solidFill>
                  <a:srgbClr val="30BAA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68" name="右箭头 24">
                <a:extLst>
                  <a:ext uri="{FF2B5EF4-FFF2-40B4-BE49-F238E27FC236}">
                    <a16:creationId xmlns:a16="http://schemas.microsoft.com/office/drawing/2014/main" id="{9F24D658-AD45-4FEF-A7B6-83A167BC70AC}"/>
                  </a:ext>
                </a:extLst>
              </p:cNvPr>
              <p:cNvSpPr/>
              <p:nvPr/>
            </p:nvSpPr>
            <p:spPr>
              <a:xfrm rot="1695813">
                <a:off x="9718430" y="2248486"/>
                <a:ext cx="1139483" cy="154745"/>
              </a:xfrm>
              <a:prstGeom prst="rightArrow">
                <a:avLst/>
              </a:prstGeom>
              <a:grpFill/>
              <a:ln>
                <a:solidFill>
                  <a:srgbClr val="30BAA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69" name="右箭头 25">
                <a:extLst>
                  <a:ext uri="{FF2B5EF4-FFF2-40B4-BE49-F238E27FC236}">
                    <a16:creationId xmlns:a16="http://schemas.microsoft.com/office/drawing/2014/main" id="{65723648-12EE-4FBC-9BA1-4B2EB2C5AF68}"/>
                  </a:ext>
                </a:extLst>
              </p:cNvPr>
              <p:cNvSpPr/>
              <p:nvPr/>
            </p:nvSpPr>
            <p:spPr>
              <a:xfrm rot="20267061">
                <a:off x="9659815" y="4300025"/>
                <a:ext cx="1139483" cy="154745"/>
              </a:xfrm>
              <a:prstGeom prst="rightArrow">
                <a:avLst/>
              </a:prstGeom>
              <a:grpFill/>
              <a:ln>
                <a:solidFill>
                  <a:srgbClr val="30BAA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72" name="流程图: 联系 28">
                <a:extLst>
                  <a:ext uri="{FF2B5EF4-FFF2-40B4-BE49-F238E27FC236}">
                    <a16:creationId xmlns:a16="http://schemas.microsoft.com/office/drawing/2014/main" id="{5C51FE98-2A0A-4693-9700-6399E23FDCB6}"/>
                  </a:ext>
                </a:extLst>
              </p:cNvPr>
              <p:cNvSpPr/>
              <p:nvPr/>
            </p:nvSpPr>
            <p:spPr>
              <a:xfrm>
                <a:off x="7104185" y="1730326"/>
                <a:ext cx="239150" cy="281354"/>
              </a:xfrm>
              <a:prstGeom prst="flowChartConnector">
                <a:avLst/>
              </a:prstGeom>
              <a:grpFill/>
              <a:ln>
                <a:solidFill>
                  <a:srgbClr val="30BAA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/>
                    <a:ea typeface="微软雅黑"/>
                    <a:sym typeface="Arial"/>
                  </a:rPr>
                  <a:t>2</a:t>
                </a:r>
                <a:endParaRPr lang="zh-CN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73" name="流程图: 联系 29">
                <a:extLst>
                  <a:ext uri="{FF2B5EF4-FFF2-40B4-BE49-F238E27FC236}">
                    <a16:creationId xmlns:a16="http://schemas.microsoft.com/office/drawing/2014/main" id="{E64BD1E9-1A9E-4D3F-8CBD-DA71F0E327DC}"/>
                  </a:ext>
                </a:extLst>
              </p:cNvPr>
              <p:cNvSpPr/>
              <p:nvPr/>
            </p:nvSpPr>
            <p:spPr>
              <a:xfrm>
                <a:off x="10084192" y="4260166"/>
                <a:ext cx="239150" cy="281354"/>
              </a:xfrm>
              <a:prstGeom prst="flowChartConnector">
                <a:avLst/>
              </a:prstGeom>
              <a:grpFill/>
              <a:ln>
                <a:solidFill>
                  <a:srgbClr val="30BAA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/>
                    <a:ea typeface="微软雅黑"/>
                    <a:sym typeface="Arial"/>
                  </a:rPr>
                  <a:t>7</a:t>
                </a:r>
                <a:endParaRPr lang="zh-CN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74" name="流程图: 联系 30">
                <a:extLst>
                  <a:ext uri="{FF2B5EF4-FFF2-40B4-BE49-F238E27FC236}">
                    <a16:creationId xmlns:a16="http://schemas.microsoft.com/office/drawing/2014/main" id="{ED46A77C-EBA8-46A8-B29A-10731C3B4CDB}"/>
                  </a:ext>
                </a:extLst>
              </p:cNvPr>
              <p:cNvSpPr/>
              <p:nvPr/>
            </p:nvSpPr>
            <p:spPr>
              <a:xfrm>
                <a:off x="5720862" y="3920197"/>
                <a:ext cx="239150" cy="281354"/>
              </a:xfrm>
              <a:prstGeom prst="flowChartConnector">
                <a:avLst/>
              </a:prstGeom>
              <a:grpFill/>
              <a:ln>
                <a:solidFill>
                  <a:srgbClr val="30BAA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/>
                    <a:ea typeface="微软雅黑"/>
                    <a:sym typeface="Arial"/>
                  </a:rPr>
                  <a:t>6</a:t>
                </a:r>
                <a:endParaRPr lang="zh-CN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75" name="流程图: 联系 31">
                <a:extLst>
                  <a:ext uri="{FF2B5EF4-FFF2-40B4-BE49-F238E27FC236}">
                    <a16:creationId xmlns:a16="http://schemas.microsoft.com/office/drawing/2014/main" id="{15DF56E9-A700-48F7-90C1-F87AA30DBCC1}"/>
                  </a:ext>
                </a:extLst>
              </p:cNvPr>
              <p:cNvSpPr/>
              <p:nvPr/>
            </p:nvSpPr>
            <p:spPr>
              <a:xfrm>
                <a:off x="6859796" y="3228535"/>
                <a:ext cx="239150" cy="281354"/>
              </a:xfrm>
              <a:prstGeom prst="flowChartConnector">
                <a:avLst/>
              </a:prstGeom>
              <a:grpFill/>
              <a:ln>
                <a:solidFill>
                  <a:srgbClr val="30BAA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/>
                    <a:ea typeface="微软雅黑"/>
                    <a:sym typeface="Arial"/>
                  </a:rPr>
                  <a:t>5</a:t>
                </a:r>
                <a:endParaRPr lang="zh-CN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76" name="流程图: 联系 32">
                <a:extLst>
                  <a:ext uri="{FF2B5EF4-FFF2-40B4-BE49-F238E27FC236}">
                    <a16:creationId xmlns:a16="http://schemas.microsoft.com/office/drawing/2014/main" id="{6B354759-F1CD-4AC4-B15D-8FE9C961E5AC}"/>
                  </a:ext>
                </a:extLst>
              </p:cNvPr>
              <p:cNvSpPr/>
              <p:nvPr/>
            </p:nvSpPr>
            <p:spPr>
              <a:xfrm>
                <a:off x="11011763" y="3295357"/>
                <a:ext cx="239150" cy="281354"/>
              </a:xfrm>
              <a:prstGeom prst="flowChartConnector">
                <a:avLst/>
              </a:prstGeom>
              <a:grpFill/>
              <a:ln>
                <a:solidFill>
                  <a:srgbClr val="30BAA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/>
                    <a:ea typeface="微软雅黑"/>
                    <a:sym typeface="Arial"/>
                  </a:rPr>
                  <a:t>4</a:t>
                </a:r>
                <a:endParaRPr lang="zh-CN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77" name="流程图: 联系 33">
                <a:extLst>
                  <a:ext uri="{FF2B5EF4-FFF2-40B4-BE49-F238E27FC236}">
                    <a16:creationId xmlns:a16="http://schemas.microsoft.com/office/drawing/2014/main" id="{82CA616A-7D9B-489D-8BAD-232581C6EFA2}"/>
                  </a:ext>
                </a:extLst>
              </p:cNvPr>
              <p:cNvSpPr/>
              <p:nvPr/>
            </p:nvSpPr>
            <p:spPr>
              <a:xfrm>
                <a:off x="10102948" y="2112498"/>
                <a:ext cx="239150" cy="281354"/>
              </a:xfrm>
              <a:prstGeom prst="flowChartConnector">
                <a:avLst/>
              </a:prstGeom>
              <a:grpFill/>
              <a:ln>
                <a:solidFill>
                  <a:srgbClr val="30BAA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/>
                    <a:ea typeface="微软雅黑"/>
                    <a:sym typeface="Arial"/>
                  </a:rPr>
                  <a:t>3</a:t>
                </a:r>
                <a:endParaRPr lang="zh-CN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78" name="流程图: 联系 34">
                <a:extLst>
                  <a:ext uri="{FF2B5EF4-FFF2-40B4-BE49-F238E27FC236}">
                    <a16:creationId xmlns:a16="http://schemas.microsoft.com/office/drawing/2014/main" id="{ACB026A4-3757-4D79-B22D-64797E5F7FFE}"/>
                  </a:ext>
                </a:extLst>
              </p:cNvPr>
              <p:cNvSpPr/>
              <p:nvPr/>
            </p:nvSpPr>
            <p:spPr>
              <a:xfrm>
                <a:off x="5683349" y="2405575"/>
                <a:ext cx="239150" cy="281354"/>
              </a:xfrm>
              <a:prstGeom prst="flowChartConnector">
                <a:avLst/>
              </a:prstGeom>
              <a:grpFill/>
              <a:ln>
                <a:solidFill>
                  <a:srgbClr val="30BAA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/>
                    <a:ea typeface="微软雅黑"/>
                    <a:sym typeface="Arial"/>
                  </a:rPr>
                  <a:t>1</a:t>
                </a:r>
                <a:endParaRPr lang="zh-CN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  <a:sym typeface="Arial"/>
                </a:endParaRPr>
              </a:p>
            </p:txBody>
          </p:sp>
        </p:grpSp>
        <p:sp>
          <p:nvSpPr>
            <p:cNvPr id="52" name="TextBox 8">
              <a:extLst>
                <a:ext uri="{FF2B5EF4-FFF2-40B4-BE49-F238E27FC236}">
                  <a16:creationId xmlns:a16="http://schemas.microsoft.com/office/drawing/2014/main" id="{27CAD837-A976-4F64-A543-148933AD6902}"/>
                </a:ext>
              </a:extLst>
            </p:cNvPr>
            <p:cNvSpPr txBox="1"/>
            <p:nvPr/>
          </p:nvSpPr>
          <p:spPr>
            <a:xfrm rot="1759901">
              <a:off x="8842898" y="1488763"/>
              <a:ext cx="1163441" cy="256554"/>
            </a:xfrm>
            <a:prstGeom prst="rect">
              <a:avLst/>
            </a:prstGeom>
            <a:grpFill/>
            <a:ln>
              <a:solidFill>
                <a:srgbClr val="30BAA0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  <a:sym typeface="Arial"/>
                </a:rPr>
                <a:t>分销商上架</a:t>
              </a:r>
            </a:p>
          </p:txBody>
        </p:sp>
        <p:sp>
          <p:nvSpPr>
            <p:cNvPr id="53" name="TextBox 9">
              <a:extLst>
                <a:ext uri="{FF2B5EF4-FFF2-40B4-BE49-F238E27FC236}">
                  <a16:creationId xmlns:a16="http://schemas.microsoft.com/office/drawing/2014/main" id="{DC0740F8-1280-4233-B16C-69D11CE73DA7}"/>
                </a:ext>
              </a:extLst>
            </p:cNvPr>
            <p:cNvSpPr txBox="1"/>
            <p:nvPr/>
          </p:nvSpPr>
          <p:spPr>
            <a:xfrm>
              <a:off x="9162740" y="2183811"/>
              <a:ext cx="704913" cy="256554"/>
            </a:xfrm>
            <a:prstGeom prst="rect">
              <a:avLst/>
            </a:prstGeom>
            <a:grpFill/>
            <a:ln>
              <a:solidFill>
                <a:srgbClr val="30BAA0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  <a:sym typeface="Arial"/>
                </a:rPr>
                <a:t>进行推广</a:t>
              </a:r>
            </a:p>
          </p:txBody>
        </p:sp>
        <p:sp>
          <p:nvSpPr>
            <p:cNvPr id="54" name="TextBox 10">
              <a:extLst>
                <a:ext uri="{FF2B5EF4-FFF2-40B4-BE49-F238E27FC236}">
                  <a16:creationId xmlns:a16="http://schemas.microsoft.com/office/drawing/2014/main" id="{3846CC75-6791-4F15-9F8C-64E43FD0D97A}"/>
                </a:ext>
              </a:extLst>
            </p:cNvPr>
            <p:cNvSpPr txBox="1"/>
            <p:nvPr/>
          </p:nvSpPr>
          <p:spPr>
            <a:xfrm rot="20158711">
              <a:off x="8715010" y="3381118"/>
              <a:ext cx="1163441" cy="256554"/>
            </a:xfrm>
            <a:prstGeom prst="rect">
              <a:avLst/>
            </a:prstGeom>
            <a:grpFill/>
            <a:ln>
              <a:solidFill>
                <a:srgbClr val="30BAA0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  <a:sym typeface="Arial"/>
                </a:rPr>
                <a:t>系统自动结算</a:t>
              </a:r>
            </a:p>
          </p:txBody>
        </p:sp>
      </p:grpSp>
      <p:grpSp>
        <p:nvGrpSpPr>
          <p:cNvPr id="32" name="组合 55">
            <a:extLst>
              <a:ext uri="{FF2B5EF4-FFF2-40B4-BE49-F238E27FC236}">
                <a16:creationId xmlns:a16="http://schemas.microsoft.com/office/drawing/2014/main" id="{5810C8A4-D99D-4040-8F88-9F52C2862515}"/>
              </a:ext>
            </a:extLst>
          </p:cNvPr>
          <p:cNvGrpSpPr/>
          <p:nvPr/>
        </p:nvGrpSpPr>
        <p:grpSpPr bwMode="auto">
          <a:xfrm>
            <a:off x="4193818" y="177245"/>
            <a:ext cx="3573065" cy="696471"/>
            <a:chOff x="3791743" y="5346472"/>
            <a:chExt cx="5833187" cy="1152803"/>
          </a:xfrm>
          <a:effectLst/>
        </p:grpSpPr>
        <p:sp>
          <p:nvSpPr>
            <p:cNvPr id="33" name="任意多边形 166">
              <a:extLst>
                <a:ext uri="{FF2B5EF4-FFF2-40B4-BE49-F238E27FC236}">
                  <a16:creationId xmlns:a16="http://schemas.microsoft.com/office/drawing/2014/main" id="{5B4ABB04-B390-4285-B214-26A57D1C68BB}"/>
                </a:ext>
              </a:extLst>
            </p:cNvPr>
            <p:cNvSpPr/>
            <p:nvPr/>
          </p:nvSpPr>
          <p:spPr>
            <a:xfrm>
              <a:off x="3791743" y="5347083"/>
              <a:ext cx="5833187" cy="1152192"/>
            </a:xfrm>
            <a:custGeom>
              <a:avLst/>
              <a:gdLst>
                <a:gd name="connsiteX0" fmla="*/ 619854 w 5832648"/>
                <a:gd name="connsiteY0" fmla="*/ 172234 h 1152128"/>
                <a:gd name="connsiteX1" fmla="*/ 247759 w 5832648"/>
                <a:gd name="connsiteY1" fmla="*/ 418875 h 1152128"/>
                <a:gd name="connsiteX2" fmla="*/ 216024 w 5832648"/>
                <a:gd name="connsiteY2" fmla="*/ 576064 h 1152128"/>
                <a:gd name="connsiteX3" fmla="*/ 216024 w 5832648"/>
                <a:gd name="connsiteY3" fmla="*/ 576063 h 1152128"/>
                <a:gd name="connsiteX4" fmla="*/ 216024 w 5832648"/>
                <a:gd name="connsiteY4" fmla="*/ 576064 h 1152128"/>
                <a:gd name="connsiteX5" fmla="*/ 216024 w 5832648"/>
                <a:gd name="connsiteY5" fmla="*/ 576064 h 1152128"/>
                <a:gd name="connsiteX6" fmla="*/ 247759 w 5832648"/>
                <a:gd name="connsiteY6" fmla="*/ 733252 h 1152128"/>
                <a:gd name="connsiteX7" fmla="*/ 619854 w 5832648"/>
                <a:gd name="connsiteY7" fmla="*/ 979893 h 1152128"/>
                <a:gd name="connsiteX8" fmla="*/ 5212794 w 5832648"/>
                <a:gd name="connsiteY8" fmla="*/ 979894 h 1152128"/>
                <a:gd name="connsiteX9" fmla="*/ 5616624 w 5832648"/>
                <a:gd name="connsiteY9" fmla="*/ 576064 h 1152128"/>
                <a:gd name="connsiteX10" fmla="*/ 5616625 w 5832648"/>
                <a:gd name="connsiteY10" fmla="*/ 576064 h 1152128"/>
                <a:gd name="connsiteX11" fmla="*/ 5212795 w 5832648"/>
                <a:gd name="connsiteY11" fmla="*/ 172234 h 1152128"/>
                <a:gd name="connsiteX12" fmla="*/ 576064 w 5832648"/>
                <a:gd name="connsiteY12" fmla="*/ 0 h 1152128"/>
                <a:gd name="connsiteX13" fmla="*/ 5256584 w 5832648"/>
                <a:gd name="connsiteY13" fmla="*/ 0 h 1152128"/>
                <a:gd name="connsiteX14" fmla="*/ 5832648 w 5832648"/>
                <a:gd name="connsiteY14" fmla="*/ 576064 h 1152128"/>
                <a:gd name="connsiteX15" fmla="*/ 5256584 w 5832648"/>
                <a:gd name="connsiteY15" fmla="*/ 1152128 h 1152128"/>
                <a:gd name="connsiteX16" fmla="*/ 576064 w 5832648"/>
                <a:gd name="connsiteY16" fmla="*/ 1152128 h 1152128"/>
                <a:gd name="connsiteX17" fmla="*/ 0 w 5832648"/>
                <a:gd name="connsiteY17" fmla="*/ 576064 h 1152128"/>
                <a:gd name="connsiteX18" fmla="*/ 576064 w 5832648"/>
                <a:gd name="connsiteY18" fmla="*/ 0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832648" h="1152128">
                  <a:moveTo>
                    <a:pt x="619854" y="172234"/>
                  </a:moveTo>
                  <a:cubicBezTo>
                    <a:pt x="452583" y="172234"/>
                    <a:pt x="309064" y="273935"/>
                    <a:pt x="247759" y="418875"/>
                  </a:cubicBezTo>
                  <a:lnTo>
                    <a:pt x="216024" y="576064"/>
                  </a:lnTo>
                  <a:lnTo>
                    <a:pt x="216024" y="576063"/>
                  </a:lnTo>
                  <a:lnTo>
                    <a:pt x="216024" y="576064"/>
                  </a:lnTo>
                  <a:lnTo>
                    <a:pt x="216024" y="576064"/>
                  </a:lnTo>
                  <a:lnTo>
                    <a:pt x="247759" y="733252"/>
                  </a:lnTo>
                  <a:cubicBezTo>
                    <a:pt x="309064" y="878193"/>
                    <a:pt x="452583" y="979893"/>
                    <a:pt x="619854" y="979893"/>
                  </a:cubicBezTo>
                  <a:lnTo>
                    <a:pt x="5212794" y="979894"/>
                  </a:lnTo>
                  <a:cubicBezTo>
                    <a:pt x="5435823" y="979894"/>
                    <a:pt x="5616624" y="799093"/>
                    <a:pt x="5616624" y="576064"/>
                  </a:cubicBezTo>
                  <a:lnTo>
                    <a:pt x="5616625" y="576064"/>
                  </a:lnTo>
                  <a:cubicBezTo>
                    <a:pt x="5616625" y="353035"/>
                    <a:pt x="5435824" y="172234"/>
                    <a:pt x="5212795" y="172234"/>
                  </a:cubicBezTo>
                  <a:close/>
                  <a:moveTo>
                    <a:pt x="576064" y="0"/>
                  </a:moveTo>
                  <a:lnTo>
                    <a:pt x="5256584" y="0"/>
                  </a:lnTo>
                  <a:cubicBezTo>
                    <a:pt x="5574735" y="0"/>
                    <a:pt x="5832648" y="257913"/>
                    <a:pt x="5832648" y="576064"/>
                  </a:cubicBezTo>
                  <a:cubicBezTo>
                    <a:pt x="5832648" y="894215"/>
                    <a:pt x="5574735" y="1152128"/>
                    <a:pt x="5256584" y="1152128"/>
                  </a:cubicBezTo>
                  <a:lnTo>
                    <a:pt x="576064" y="1152128"/>
                  </a:lnTo>
                  <a:cubicBezTo>
                    <a:pt x="257913" y="1152128"/>
                    <a:pt x="0" y="894215"/>
                    <a:pt x="0" y="576064"/>
                  </a:cubicBezTo>
                  <a:cubicBezTo>
                    <a:pt x="0" y="257913"/>
                    <a:pt x="257913" y="0"/>
                    <a:pt x="57606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91" dirty="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34" name="圆角矩形 165">
              <a:extLst>
                <a:ext uri="{FF2B5EF4-FFF2-40B4-BE49-F238E27FC236}">
                  <a16:creationId xmlns:a16="http://schemas.microsoft.com/office/drawing/2014/main" id="{56EC6CDB-7DE6-47EA-964A-7174009C4BA7}"/>
                </a:ext>
              </a:extLst>
            </p:cNvPr>
            <p:cNvSpPr/>
            <p:nvPr/>
          </p:nvSpPr>
          <p:spPr>
            <a:xfrm>
              <a:off x="4007769" y="5518706"/>
              <a:ext cx="5400600" cy="80765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dist">
                <a:buNone/>
              </a:pPr>
              <a:r>
                <a:rPr lang="zh-CN" altLang="en-US" b="1" dirty="0">
                  <a:solidFill>
                    <a:srgbClr val="2AB7AE"/>
                  </a:solidFill>
                  <a:latin typeface="Arial"/>
                  <a:ea typeface="微软雅黑"/>
                  <a:cs typeface="+mn-ea"/>
                  <a:sym typeface="Arial"/>
                </a:rPr>
                <a:t>销售体系</a:t>
              </a:r>
            </a:p>
          </p:txBody>
        </p:sp>
        <p:sp>
          <p:nvSpPr>
            <p:cNvPr id="35" name="圆角矩形 167">
              <a:extLst>
                <a:ext uri="{FF2B5EF4-FFF2-40B4-BE49-F238E27FC236}">
                  <a16:creationId xmlns:a16="http://schemas.microsoft.com/office/drawing/2014/main" id="{779F2BBB-F2CC-49B2-BC09-7A8995C91224}"/>
                </a:ext>
              </a:extLst>
            </p:cNvPr>
            <p:cNvSpPr/>
            <p:nvPr/>
          </p:nvSpPr>
          <p:spPr>
            <a:xfrm>
              <a:off x="3791744" y="5346472"/>
              <a:ext cx="5832649" cy="1152127"/>
            </a:xfrm>
            <a:prstGeom prst="roundRect">
              <a:avLst>
                <a:gd name="adj" fmla="val 50000"/>
              </a:avLst>
            </a:prstGeom>
            <a:noFill/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91"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pic>
        <p:nvPicPr>
          <p:cNvPr id="36" name="图片 35">
            <a:extLst>
              <a:ext uri="{FF2B5EF4-FFF2-40B4-BE49-F238E27FC236}">
                <a16:creationId xmlns:a16="http://schemas.microsoft.com/office/drawing/2014/main" id="{CEC99C02-4C55-4397-AA88-2FFC1266E1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8770513" y="4368855"/>
            <a:ext cx="3825734" cy="244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8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1DE664DE-63F9-4ECF-A44B-0430D960409F}"/>
              </a:ext>
            </a:extLst>
          </p:cNvPr>
          <p:cNvCxnSpPr>
            <a:cxnSpLocks/>
          </p:cNvCxnSpPr>
          <p:nvPr/>
        </p:nvCxnSpPr>
        <p:spPr>
          <a:xfrm>
            <a:off x="3790952" y="3731056"/>
            <a:ext cx="283707" cy="7702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44A62E3E-77CB-4A0A-8530-D1FC46E5CF6F}"/>
              </a:ext>
            </a:extLst>
          </p:cNvPr>
          <p:cNvCxnSpPr>
            <a:cxnSpLocks/>
          </p:cNvCxnSpPr>
          <p:nvPr/>
        </p:nvCxnSpPr>
        <p:spPr>
          <a:xfrm>
            <a:off x="2272292" y="2319082"/>
            <a:ext cx="0" cy="0"/>
          </a:xfrm>
          <a:prstGeom prst="line">
            <a:avLst/>
          </a:prstGeom>
          <a:ln w="19050">
            <a:solidFill>
              <a:srgbClr val="F7D9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7E3005BE-2955-4C5A-B1CC-7860BE507A9C}"/>
              </a:ext>
            </a:extLst>
          </p:cNvPr>
          <p:cNvGrpSpPr/>
          <p:nvPr/>
        </p:nvGrpSpPr>
        <p:grpSpPr>
          <a:xfrm>
            <a:off x="2353714" y="2220684"/>
            <a:ext cx="729660" cy="438194"/>
            <a:chOff x="2132468" y="2251530"/>
            <a:chExt cx="584200" cy="350838"/>
          </a:xfrm>
        </p:grpSpPr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FA989598-4DCA-40E7-A1FE-F5C59ACEB085}"/>
                </a:ext>
              </a:extLst>
            </p:cNvPr>
            <p:cNvCxnSpPr/>
            <p:nvPr/>
          </p:nvCxnSpPr>
          <p:spPr bwMode="auto">
            <a:xfrm flipV="1">
              <a:off x="2132468" y="2251530"/>
              <a:ext cx="265112" cy="35083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6C5C7DAF-6640-436E-BA77-C1B0A8173B6E}"/>
                </a:ext>
              </a:extLst>
            </p:cNvPr>
            <p:cNvCxnSpPr/>
            <p:nvPr/>
          </p:nvCxnSpPr>
          <p:spPr bwMode="auto">
            <a:xfrm>
              <a:off x="2389643" y="2251530"/>
              <a:ext cx="327025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7C66A5D8-34AF-47D0-8384-4554F250C827}"/>
              </a:ext>
            </a:extLst>
          </p:cNvPr>
          <p:cNvCxnSpPr>
            <a:cxnSpLocks/>
          </p:cNvCxnSpPr>
          <p:nvPr/>
        </p:nvCxnSpPr>
        <p:spPr>
          <a:xfrm>
            <a:off x="3643888" y="4484826"/>
            <a:ext cx="162571" cy="56551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D374CAD5-4906-4106-A8CE-26F2CA0AF09C}"/>
              </a:ext>
            </a:extLst>
          </p:cNvPr>
          <p:cNvGrpSpPr/>
          <p:nvPr/>
        </p:nvGrpSpPr>
        <p:grpSpPr>
          <a:xfrm>
            <a:off x="3299418" y="1349085"/>
            <a:ext cx="1197595" cy="1197595"/>
            <a:chOff x="2862912" y="1786005"/>
            <a:chExt cx="958850" cy="958850"/>
          </a:xfrm>
        </p:grpSpPr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80F17236-A675-4779-A161-34D46FC0CAFF}"/>
                </a:ext>
              </a:extLst>
            </p:cNvPr>
            <p:cNvSpPr/>
            <p:nvPr/>
          </p:nvSpPr>
          <p:spPr bwMode="auto">
            <a:xfrm>
              <a:off x="2862912" y="1786005"/>
              <a:ext cx="958850" cy="958850"/>
            </a:xfrm>
            <a:prstGeom prst="ellipse">
              <a:avLst/>
            </a:prstGeom>
            <a:solidFill>
              <a:srgbClr val="FFC000"/>
            </a:solidFill>
            <a:ln w="31750" cap="flat">
              <a:gradFill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101600" dir="5400000" algn="t" rotWithShape="0">
                <a:schemeClr val="tx1">
                  <a:lumMod val="85000"/>
                  <a:lumOff val="15000"/>
                  <a:alpha val="33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21F54FC3-6AE9-4DAF-9EA2-32E541911DA1}"/>
                </a:ext>
              </a:extLst>
            </p:cNvPr>
            <p:cNvSpPr txBox="1"/>
            <p:nvPr/>
          </p:nvSpPr>
          <p:spPr>
            <a:xfrm>
              <a:off x="2887479" y="1998272"/>
              <a:ext cx="912782" cy="5340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  <a:sym typeface="Arial"/>
                </a:rPr>
                <a:t>粉丝经济</a:t>
              </a:r>
              <a:endPara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  <a:sym typeface="Arial"/>
              </a:endParaRPr>
            </a:p>
            <a:p>
              <a:pPr algn="ctr">
                <a:defRPr/>
              </a:pPr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  <a:sym typeface="Arial"/>
                </a:rPr>
                <a:t>口碑相传</a:t>
              </a:r>
              <a:endPara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49E459F3-2777-49E6-9FD3-BDE4D85AB263}"/>
              </a:ext>
            </a:extLst>
          </p:cNvPr>
          <p:cNvGrpSpPr/>
          <p:nvPr/>
        </p:nvGrpSpPr>
        <p:grpSpPr>
          <a:xfrm>
            <a:off x="4205863" y="3124615"/>
            <a:ext cx="1197595" cy="1197595"/>
            <a:chOff x="4358143" y="3260272"/>
            <a:chExt cx="958850" cy="958850"/>
          </a:xfrm>
          <a:solidFill>
            <a:srgbClr val="30BAA0"/>
          </a:solidFill>
        </p:grpSpPr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7B52D5B7-C5E8-4092-8780-581BAF5F4AD4}"/>
                </a:ext>
              </a:extLst>
            </p:cNvPr>
            <p:cNvSpPr/>
            <p:nvPr/>
          </p:nvSpPr>
          <p:spPr bwMode="auto">
            <a:xfrm>
              <a:off x="4358143" y="3260272"/>
              <a:ext cx="958850" cy="958850"/>
            </a:xfrm>
            <a:prstGeom prst="ellipse">
              <a:avLst/>
            </a:prstGeom>
            <a:grpFill/>
            <a:ln w="31750" cap="flat">
              <a:gradFill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101600" dir="5400000" algn="t" rotWithShape="0">
                <a:schemeClr val="tx1">
                  <a:lumMod val="85000"/>
                  <a:lumOff val="15000"/>
                  <a:alpha val="33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170B6042-C039-40DA-A5EF-19928FA0EDCB}"/>
                </a:ext>
              </a:extLst>
            </p:cNvPr>
            <p:cNvSpPr txBox="1"/>
            <p:nvPr/>
          </p:nvSpPr>
          <p:spPr>
            <a:xfrm>
              <a:off x="4519814" y="3558690"/>
              <a:ext cx="604756" cy="36742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107997" algn="ctr">
                <a:lnSpc>
                  <a:spcPct val="150000"/>
                </a:lnSpc>
                <a:spcBef>
                  <a:spcPts val="600"/>
                </a:spcBef>
                <a:defRPr/>
              </a:pPr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  <a:sym typeface="Arial"/>
                </a:rPr>
                <a:t>优势</a:t>
              </a:r>
              <a:endPara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A86979E1-ABC3-4B28-9F35-72BE52C0AE38}"/>
              </a:ext>
            </a:extLst>
          </p:cNvPr>
          <p:cNvGrpSpPr/>
          <p:nvPr/>
        </p:nvGrpSpPr>
        <p:grpSpPr>
          <a:xfrm>
            <a:off x="3514731" y="5074495"/>
            <a:ext cx="1195612" cy="1197595"/>
            <a:chOff x="3244796" y="4860584"/>
            <a:chExt cx="957262" cy="958850"/>
          </a:xfrm>
          <a:solidFill>
            <a:srgbClr val="92D050"/>
          </a:solidFill>
        </p:grpSpPr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8B614845-7EC0-4F37-8519-22D70019D5E3}"/>
                </a:ext>
              </a:extLst>
            </p:cNvPr>
            <p:cNvSpPr/>
            <p:nvPr/>
          </p:nvSpPr>
          <p:spPr bwMode="auto">
            <a:xfrm>
              <a:off x="3244796" y="4860584"/>
              <a:ext cx="957262" cy="958850"/>
            </a:xfrm>
            <a:prstGeom prst="ellipse">
              <a:avLst/>
            </a:prstGeom>
            <a:grpFill/>
            <a:ln w="31750" cap="flat">
              <a:gradFill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101600" dir="5400000" algn="t" rotWithShape="0">
                <a:schemeClr val="tx1">
                  <a:lumMod val="85000"/>
                  <a:lumOff val="15000"/>
                  <a:alpha val="33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DB80E0A4-AD47-4BCA-A9C0-5CB7338CB1FD}"/>
                </a:ext>
              </a:extLst>
            </p:cNvPr>
            <p:cNvSpPr txBox="1"/>
            <p:nvPr/>
          </p:nvSpPr>
          <p:spPr>
            <a:xfrm>
              <a:off x="3381850" y="5100454"/>
              <a:ext cx="604756" cy="36742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107997">
                <a:lnSpc>
                  <a:spcPct val="150000"/>
                </a:lnSpc>
                <a:spcBef>
                  <a:spcPts val="600"/>
                </a:spcBef>
                <a:defRPr/>
              </a:pPr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  <a:sym typeface="Arial"/>
                </a:rPr>
                <a:t>特点</a:t>
              </a:r>
              <a:endPara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735BBED7-2F34-4895-A46C-995277842DA2}"/>
              </a:ext>
            </a:extLst>
          </p:cNvPr>
          <p:cNvGrpSpPr/>
          <p:nvPr/>
        </p:nvGrpSpPr>
        <p:grpSpPr>
          <a:xfrm>
            <a:off x="4751383" y="1488389"/>
            <a:ext cx="5654713" cy="1301549"/>
            <a:chOff x="3980318" y="1716774"/>
            <a:chExt cx="4527426" cy="1042080"/>
          </a:xfrm>
        </p:grpSpPr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222B4C26-6391-4F96-9858-362D49337361}"/>
                </a:ext>
              </a:extLst>
            </p:cNvPr>
            <p:cNvCxnSpPr>
              <a:cxnSpLocks/>
            </p:cNvCxnSpPr>
            <p:nvPr/>
          </p:nvCxnSpPr>
          <p:spPr>
            <a:xfrm>
              <a:off x="3980318" y="2251530"/>
              <a:ext cx="640382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左中括号 131">
              <a:extLst>
                <a:ext uri="{FF2B5EF4-FFF2-40B4-BE49-F238E27FC236}">
                  <a16:creationId xmlns:a16="http://schemas.microsoft.com/office/drawing/2014/main" id="{DF35B39D-E645-4DED-89F9-E5E818B3C96C}"/>
                </a:ext>
              </a:extLst>
            </p:cNvPr>
            <p:cNvSpPr/>
            <p:nvPr/>
          </p:nvSpPr>
          <p:spPr>
            <a:xfrm>
              <a:off x="4741097" y="1716774"/>
              <a:ext cx="123825" cy="1042080"/>
            </a:xfrm>
            <a:prstGeom prst="leftBracket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33" name="Rectangle 5">
              <a:extLst>
                <a:ext uri="{FF2B5EF4-FFF2-40B4-BE49-F238E27FC236}">
                  <a16:creationId xmlns:a16="http://schemas.microsoft.com/office/drawing/2014/main" id="{D1D706B0-AC3A-4B01-8E56-60E6E6D22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577" y="1908950"/>
              <a:ext cx="3454167" cy="655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l"/>
                <a:defRPr/>
              </a:pP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rPr>
                <a:t>有赞是围绕分销商和粉丝之间的连接；</a:t>
              </a:r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l"/>
                <a:defRPr/>
              </a:pP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rPr>
                <a:t>丰富的支付方式，刷新行业的营销工具，商品，订单等的数据统计以及基于卖家的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rPr>
                <a:t>ERP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rPr>
                <a:t>，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rPr>
                <a:t>CRM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rPr>
                <a:t>等工具的建立逐渐显现出优势。</a:t>
              </a:r>
            </a:p>
          </p:txBody>
        </p: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6293339E-A1B1-4C10-B1A6-801008FD3D07}"/>
              </a:ext>
            </a:extLst>
          </p:cNvPr>
          <p:cNvGrpSpPr/>
          <p:nvPr/>
        </p:nvGrpSpPr>
        <p:grpSpPr>
          <a:xfrm>
            <a:off x="5710184" y="3109430"/>
            <a:ext cx="5286077" cy="1236401"/>
            <a:chOff x="5453518" y="3309485"/>
            <a:chExt cx="4232281" cy="989920"/>
          </a:xfrm>
        </p:grpSpPr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F23C8F92-0650-4154-82B5-F7D6517B6B5C}"/>
                </a:ext>
              </a:extLst>
            </p:cNvPr>
            <p:cNvCxnSpPr/>
            <p:nvPr/>
          </p:nvCxnSpPr>
          <p:spPr>
            <a:xfrm flipH="1">
              <a:off x="5453518" y="3806372"/>
              <a:ext cx="893762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左中括号 135">
              <a:extLst>
                <a:ext uri="{FF2B5EF4-FFF2-40B4-BE49-F238E27FC236}">
                  <a16:creationId xmlns:a16="http://schemas.microsoft.com/office/drawing/2014/main" id="{58375075-0B00-4CE9-A27A-C49FAC588E77}"/>
                </a:ext>
              </a:extLst>
            </p:cNvPr>
            <p:cNvSpPr/>
            <p:nvPr/>
          </p:nvSpPr>
          <p:spPr>
            <a:xfrm>
              <a:off x="6411915" y="3309485"/>
              <a:ext cx="123825" cy="989920"/>
            </a:xfrm>
            <a:prstGeom prst="leftBracket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37" name="Rectangle 5">
              <a:extLst>
                <a:ext uri="{FF2B5EF4-FFF2-40B4-BE49-F238E27FC236}">
                  <a16:creationId xmlns:a16="http://schemas.microsoft.com/office/drawing/2014/main" id="{A7D62C4F-1565-4A82-8EDD-6F9B96627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0374" y="3321643"/>
              <a:ext cx="3085425" cy="744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marL="107997">
                <a:lnSpc>
                  <a:spcPct val="150000"/>
                </a:lnSpc>
                <a:spcBef>
                  <a:spcPts val="600"/>
                </a:spcBef>
                <a:defRPr/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rPr>
                <a:t>●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rPr>
                <a:t>基于微信公众号的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rPr>
                <a:t>CRM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rPr>
                <a:t>；</a:t>
              </a:r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endParaRPr>
            </a:p>
            <a:p>
              <a:pPr marL="107997">
                <a:lnSpc>
                  <a:spcPct val="150000"/>
                </a:lnSpc>
                <a:spcBef>
                  <a:spcPts val="600"/>
                </a:spcBef>
                <a:defRPr/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rPr>
                <a:t>●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rPr>
                <a:t>丰富的营销共计及粉丝互动；</a:t>
              </a:r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endParaRPr>
            </a:p>
            <a:p>
              <a:pPr marL="107997">
                <a:lnSpc>
                  <a:spcPct val="150000"/>
                </a:lnSpc>
                <a:spcBef>
                  <a:spcPts val="600"/>
                </a:spcBef>
                <a:defRPr/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rPr>
                <a:t>●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rPr>
                <a:t>完善的订单处理体系；</a:t>
              </a:r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endParaRPr>
            </a:p>
            <a:p>
              <a:pPr marL="107997">
                <a:lnSpc>
                  <a:spcPct val="150000"/>
                </a:lnSpc>
                <a:spcBef>
                  <a:spcPts val="600"/>
                </a:spcBef>
                <a:defRPr/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rPr>
                <a:t>●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rPr>
                <a:t>分销产品的品质保障。</a:t>
              </a:r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F45EDCF3-0A77-4232-8074-AAE578583AA9}"/>
              </a:ext>
            </a:extLst>
          </p:cNvPr>
          <p:cNvGrpSpPr/>
          <p:nvPr/>
        </p:nvGrpSpPr>
        <p:grpSpPr>
          <a:xfrm>
            <a:off x="4975572" y="5285928"/>
            <a:ext cx="5607438" cy="1284850"/>
            <a:chOff x="4333875" y="4828999"/>
            <a:chExt cx="4489577" cy="1028711"/>
          </a:xfrm>
        </p:grpSpPr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F93B2726-8ECC-498D-9BE7-D753E565059C}"/>
                </a:ext>
              </a:extLst>
            </p:cNvPr>
            <p:cNvCxnSpPr/>
            <p:nvPr/>
          </p:nvCxnSpPr>
          <p:spPr>
            <a:xfrm flipH="1">
              <a:off x="4333875" y="5361443"/>
              <a:ext cx="893763" cy="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左中括号 139">
              <a:extLst>
                <a:ext uri="{FF2B5EF4-FFF2-40B4-BE49-F238E27FC236}">
                  <a16:creationId xmlns:a16="http://schemas.microsoft.com/office/drawing/2014/main" id="{DE4871DC-B36E-474B-BA1E-98864138E22A}"/>
                </a:ext>
              </a:extLst>
            </p:cNvPr>
            <p:cNvSpPr/>
            <p:nvPr/>
          </p:nvSpPr>
          <p:spPr>
            <a:xfrm>
              <a:off x="5327650" y="4865176"/>
              <a:ext cx="123825" cy="992534"/>
            </a:xfrm>
            <a:prstGeom prst="leftBracket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41" name="Rectangle 5">
              <a:extLst>
                <a:ext uri="{FF2B5EF4-FFF2-40B4-BE49-F238E27FC236}">
                  <a16:creationId xmlns:a16="http://schemas.microsoft.com/office/drawing/2014/main" id="{F5808C21-B60C-4281-AB40-D36198133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1487" y="4828999"/>
              <a:ext cx="3271965" cy="101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marL="107997">
                <a:lnSpc>
                  <a:spcPct val="150000"/>
                </a:lnSpc>
                <a:spcBef>
                  <a:spcPts val="600"/>
                </a:spcBef>
                <a:defRPr/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rPr>
                <a:t>●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rPr>
                <a:t>自建供货商，分销商，个人，企业等平台形成行业壁垒；</a:t>
              </a:r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endParaRPr>
            </a:p>
            <a:p>
              <a:pPr marL="107997">
                <a:lnSpc>
                  <a:spcPct val="150000"/>
                </a:lnSpc>
                <a:spcBef>
                  <a:spcPts val="600"/>
                </a:spcBef>
                <a:defRPr/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rPr>
                <a:t>●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rPr>
                <a:t>覆盖整个产业生态；</a:t>
              </a:r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endParaRPr>
            </a:p>
            <a:p>
              <a:pPr marL="107997">
                <a:lnSpc>
                  <a:spcPct val="150000"/>
                </a:lnSpc>
                <a:spcBef>
                  <a:spcPts val="600"/>
                </a:spcBef>
                <a:defRPr/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rPr>
                <a:t>●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rPr>
                <a:t>强大的营销工具；</a:t>
              </a:r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endParaRPr>
            </a:p>
            <a:p>
              <a:pPr marL="107997">
                <a:lnSpc>
                  <a:spcPct val="150000"/>
                </a:lnSpc>
                <a:spcBef>
                  <a:spcPts val="600"/>
                </a:spcBef>
                <a:defRPr/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rPr>
                <a:t>●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rPr>
                <a:t>建立商家自有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rPr>
                <a:t>CRM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rPr>
                <a:t>以此来对粉丝进行二次营销。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6A1EE9C5-AC40-47D7-BB30-4C5DAD1BDB48}"/>
              </a:ext>
            </a:extLst>
          </p:cNvPr>
          <p:cNvGrpSpPr/>
          <p:nvPr/>
        </p:nvGrpSpPr>
        <p:grpSpPr>
          <a:xfrm>
            <a:off x="1500429" y="2753746"/>
            <a:ext cx="2201725" cy="2201725"/>
            <a:chOff x="1360492" y="2870770"/>
            <a:chExt cx="1762804" cy="1762804"/>
          </a:xfrm>
          <a:solidFill>
            <a:srgbClr val="2D6B81"/>
          </a:solidFill>
        </p:grpSpPr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F01938EB-BCA1-431D-8CB9-F7569C95B2F4}"/>
                </a:ext>
              </a:extLst>
            </p:cNvPr>
            <p:cNvSpPr/>
            <p:nvPr/>
          </p:nvSpPr>
          <p:spPr>
            <a:xfrm>
              <a:off x="1360492" y="2870770"/>
              <a:ext cx="1762804" cy="1762804"/>
            </a:xfrm>
            <a:prstGeom prst="ellipse">
              <a:avLst/>
            </a:prstGeom>
            <a:grp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44" name="KSO_Shape">
              <a:extLst>
                <a:ext uri="{FF2B5EF4-FFF2-40B4-BE49-F238E27FC236}">
                  <a16:creationId xmlns:a16="http://schemas.microsoft.com/office/drawing/2014/main" id="{04786FB7-2391-488C-A1EA-A52597343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0337" y="3145972"/>
              <a:ext cx="672818" cy="705754"/>
            </a:xfrm>
            <a:custGeom>
              <a:avLst/>
              <a:gdLst>
                <a:gd name="T0" fmla="*/ 1052180 w 1822450"/>
                <a:gd name="T1" fmla="*/ 1891814 h 1912938"/>
                <a:gd name="T2" fmla="*/ 834486 w 1822450"/>
                <a:gd name="T3" fmla="*/ 1843067 h 1912938"/>
                <a:gd name="T4" fmla="*/ 702457 w 1822450"/>
                <a:gd name="T5" fmla="*/ 1904601 h 1912938"/>
                <a:gd name="T6" fmla="*/ 1654740 w 1822450"/>
                <a:gd name="T7" fmla="*/ 1644404 h 1912938"/>
                <a:gd name="T8" fmla="*/ 1553494 w 1822450"/>
                <a:gd name="T9" fmla="*/ 1640423 h 1912938"/>
                <a:gd name="T10" fmla="*/ 1385313 w 1822450"/>
                <a:gd name="T11" fmla="*/ 1639229 h 1912938"/>
                <a:gd name="T12" fmla="*/ 1338497 w 1822450"/>
                <a:gd name="T13" fmla="*/ 1607788 h 1912938"/>
                <a:gd name="T14" fmla="*/ 436229 w 1822450"/>
                <a:gd name="T15" fmla="*/ 1649976 h 1912938"/>
                <a:gd name="T16" fmla="*/ 265376 w 1822450"/>
                <a:gd name="T17" fmla="*/ 1639229 h 1912938"/>
                <a:gd name="T18" fmla="*/ 148309 w 1822450"/>
                <a:gd name="T19" fmla="*/ 1649577 h 1912938"/>
                <a:gd name="T20" fmla="*/ 624432 w 1822450"/>
                <a:gd name="T21" fmla="*/ 1289910 h 1912938"/>
                <a:gd name="T22" fmla="*/ 583933 w 1822450"/>
                <a:gd name="T23" fmla="*/ 1302672 h 1912938"/>
                <a:gd name="T24" fmla="*/ 1245239 w 1822450"/>
                <a:gd name="T25" fmla="*/ 1301091 h 1912938"/>
                <a:gd name="T26" fmla="*/ 1203152 w 1822450"/>
                <a:gd name="T27" fmla="*/ 1281551 h 1912938"/>
                <a:gd name="T28" fmla="*/ 110393 w 1822450"/>
                <a:gd name="T29" fmla="*/ 1147347 h 1912938"/>
                <a:gd name="T30" fmla="*/ 86508 w 1822450"/>
                <a:gd name="T31" fmla="*/ 1182918 h 1912938"/>
                <a:gd name="T32" fmla="*/ 1760008 w 1822450"/>
                <a:gd name="T33" fmla="*/ 1169884 h 1912938"/>
                <a:gd name="T34" fmla="*/ 1709636 w 1822450"/>
                <a:gd name="T35" fmla="*/ 1166651 h 1912938"/>
                <a:gd name="T36" fmla="*/ 366123 w 1822450"/>
                <a:gd name="T37" fmla="*/ 583339 h 1912938"/>
                <a:gd name="T38" fmla="*/ 468306 w 1822450"/>
                <a:gd name="T39" fmla="*/ 1328065 h 1912938"/>
                <a:gd name="T40" fmla="*/ 96264 w 1822450"/>
                <a:gd name="T41" fmla="*/ 768237 h 1912938"/>
                <a:gd name="T42" fmla="*/ 1183 w 1822450"/>
                <a:gd name="T43" fmla="*/ 654059 h 1912938"/>
                <a:gd name="T44" fmla="*/ 1654601 w 1822450"/>
                <a:gd name="T45" fmla="*/ 539486 h 1912938"/>
                <a:gd name="T46" fmla="*/ 1777799 w 1822450"/>
                <a:gd name="T47" fmla="*/ 1076207 h 1912938"/>
                <a:gd name="T48" fmla="*/ 1669211 w 1822450"/>
                <a:gd name="T49" fmla="*/ 1082926 h 1912938"/>
                <a:gd name="T50" fmla="*/ 1379381 w 1822450"/>
                <a:gd name="T51" fmla="*/ 1258406 h 1912938"/>
                <a:gd name="T52" fmla="*/ 1596951 w 1822450"/>
                <a:gd name="T53" fmla="*/ 534744 h 1912938"/>
                <a:gd name="T54" fmla="*/ 1341509 w 1822450"/>
                <a:gd name="T55" fmla="*/ 631970 h 1912938"/>
                <a:gd name="T56" fmla="*/ 1211058 w 1822450"/>
                <a:gd name="T57" fmla="*/ 878592 h 1912938"/>
                <a:gd name="T58" fmla="*/ 913390 w 1822450"/>
                <a:gd name="T59" fmla="*/ 1388436 h 1912938"/>
                <a:gd name="T60" fmla="*/ 620862 w 1822450"/>
                <a:gd name="T61" fmla="*/ 1012575 h 1912938"/>
                <a:gd name="T62" fmla="*/ 490410 w 1822450"/>
                <a:gd name="T63" fmla="*/ 658450 h 1912938"/>
                <a:gd name="T64" fmla="*/ 791239 w 1822450"/>
                <a:gd name="T65" fmla="*/ 477436 h 1912938"/>
                <a:gd name="T66" fmla="*/ 930565 w 1822450"/>
                <a:gd name="T67" fmla="*/ 340686 h 1912938"/>
                <a:gd name="T68" fmla="*/ 1525019 w 1822450"/>
                <a:gd name="T69" fmla="*/ 348987 h 1912938"/>
                <a:gd name="T70" fmla="*/ 1543211 w 1822450"/>
                <a:gd name="T71" fmla="*/ 320925 h 1912938"/>
                <a:gd name="T72" fmla="*/ 361253 w 1822450"/>
                <a:gd name="T73" fmla="*/ 309859 h 1912938"/>
                <a:gd name="T74" fmla="*/ 388900 w 1822450"/>
                <a:gd name="T75" fmla="*/ 340686 h 1912938"/>
                <a:gd name="T76" fmla="*/ 1589483 w 1822450"/>
                <a:gd name="T77" fmla="*/ 183386 h 1912938"/>
                <a:gd name="T78" fmla="*/ 1537279 w 1822450"/>
                <a:gd name="T79" fmla="*/ 257688 h 1912938"/>
                <a:gd name="T80" fmla="*/ 1630219 w 1822450"/>
                <a:gd name="T81" fmla="*/ 376257 h 1912938"/>
                <a:gd name="T82" fmla="*/ 1556658 w 1822450"/>
                <a:gd name="T83" fmla="*/ 503916 h 1912938"/>
                <a:gd name="T84" fmla="*/ 1370381 w 1822450"/>
                <a:gd name="T85" fmla="*/ 446213 h 1912938"/>
                <a:gd name="T86" fmla="*/ 1339928 w 1822450"/>
                <a:gd name="T87" fmla="*/ 311439 h 1912938"/>
                <a:gd name="T88" fmla="*/ 1371963 w 1822450"/>
                <a:gd name="T89" fmla="*/ 194056 h 1912938"/>
                <a:gd name="T90" fmla="*/ 478954 w 1822450"/>
                <a:gd name="T91" fmla="*/ 223304 h 1912938"/>
                <a:gd name="T92" fmla="*/ 457626 w 1822450"/>
                <a:gd name="T93" fmla="*/ 275474 h 1912938"/>
                <a:gd name="T94" fmla="*/ 476585 w 1822450"/>
                <a:gd name="T95" fmla="*/ 405900 h 1912938"/>
                <a:gd name="T96" fmla="*/ 374682 w 1822450"/>
                <a:gd name="T97" fmla="*/ 531187 h 1912938"/>
                <a:gd name="T98" fmla="*/ 206423 w 1822450"/>
                <a:gd name="T99" fmla="*/ 401156 h 1912938"/>
                <a:gd name="T100" fmla="*/ 203659 w 1822450"/>
                <a:gd name="T101" fmla="*/ 280612 h 1912938"/>
                <a:gd name="T102" fmla="*/ 318991 w 1822450"/>
                <a:gd name="T103" fmla="*/ 160462 h 1912938"/>
                <a:gd name="T104" fmla="*/ 951483 w 1822450"/>
                <a:gd name="T105" fmla="*/ 193267 h 1912938"/>
                <a:gd name="T106" fmla="*/ 978320 w 1822450"/>
                <a:gd name="T107" fmla="*/ 240299 h 1912938"/>
                <a:gd name="T108" fmla="*/ 1028839 w 1822450"/>
                <a:gd name="T109" fmla="*/ 19762 h 1912938"/>
                <a:gd name="T110" fmla="*/ 985031 w 1822450"/>
                <a:gd name="T111" fmla="*/ 122916 h 1912938"/>
                <a:gd name="T112" fmla="*/ 1097906 w 1822450"/>
                <a:gd name="T113" fmla="*/ 194847 h 1912938"/>
                <a:gd name="T114" fmla="*/ 1067122 w 1822450"/>
                <a:gd name="T115" fmla="*/ 354520 h 1912938"/>
                <a:gd name="T116" fmla="*/ 893862 w 1822450"/>
                <a:gd name="T117" fmla="*/ 476646 h 1912938"/>
                <a:gd name="T118" fmla="*/ 745465 w 1822450"/>
                <a:gd name="T119" fmla="*/ 315392 h 1912938"/>
                <a:gd name="T120" fmla="*/ 746649 w 1822450"/>
                <a:gd name="T121" fmla="*/ 154929 h 1912938"/>
                <a:gd name="T122" fmla="*/ 892678 w 1822450"/>
                <a:gd name="T123" fmla="*/ 3162 h 191293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822450" h="1912938">
                  <a:moveTo>
                    <a:pt x="987425" y="1839913"/>
                  </a:moveTo>
                  <a:lnTo>
                    <a:pt x="1085699" y="1839913"/>
                  </a:lnTo>
                  <a:lnTo>
                    <a:pt x="1094850" y="1845932"/>
                  </a:lnTo>
                  <a:lnTo>
                    <a:pt x="1104399" y="1852753"/>
                  </a:lnTo>
                  <a:lnTo>
                    <a:pt x="1115141" y="1860778"/>
                  </a:lnTo>
                  <a:lnTo>
                    <a:pt x="1126282" y="1870407"/>
                  </a:lnTo>
                  <a:lnTo>
                    <a:pt x="1131454" y="1874821"/>
                  </a:lnTo>
                  <a:lnTo>
                    <a:pt x="1135831" y="1879636"/>
                  </a:lnTo>
                  <a:lnTo>
                    <a:pt x="1139809" y="1884450"/>
                  </a:lnTo>
                  <a:lnTo>
                    <a:pt x="1142594" y="1888864"/>
                  </a:lnTo>
                  <a:lnTo>
                    <a:pt x="1144982" y="1893679"/>
                  </a:lnTo>
                  <a:lnTo>
                    <a:pt x="1145777" y="1895685"/>
                  </a:lnTo>
                  <a:lnTo>
                    <a:pt x="1146175" y="1897691"/>
                  </a:lnTo>
                  <a:lnTo>
                    <a:pt x="1145777" y="1900500"/>
                  </a:lnTo>
                  <a:lnTo>
                    <a:pt x="1144982" y="1902907"/>
                  </a:lnTo>
                  <a:lnTo>
                    <a:pt x="1142992" y="1905315"/>
                  </a:lnTo>
                  <a:lnTo>
                    <a:pt x="1140605" y="1907321"/>
                  </a:lnTo>
                  <a:lnTo>
                    <a:pt x="1137422" y="1908926"/>
                  </a:lnTo>
                  <a:lnTo>
                    <a:pt x="1133046" y="1910531"/>
                  </a:lnTo>
                  <a:lnTo>
                    <a:pt x="1127475" y="1911735"/>
                  </a:lnTo>
                  <a:lnTo>
                    <a:pt x="1120712" y="1912537"/>
                  </a:lnTo>
                  <a:lnTo>
                    <a:pt x="1112754" y="1912938"/>
                  </a:lnTo>
                  <a:lnTo>
                    <a:pt x="1105195" y="1912938"/>
                  </a:lnTo>
                  <a:lnTo>
                    <a:pt x="1098033" y="1912537"/>
                  </a:lnTo>
                  <a:lnTo>
                    <a:pt x="1091269" y="1911735"/>
                  </a:lnTo>
                  <a:lnTo>
                    <a:pt x="1084903" y="1910130"/>
                  </a:lnTo>
                  <a:lnTo>
                    <a:pt x="1078537" y="1908525"/>
                  </a:lnTo>
                  <a:lnTo>
                    <a:pt x="1072569" y="1906920"/>
                  </a:lnTo>
                  <a:lnTo>
                    <a:pt x="1066601" y="1904914"/>
                  </a:lnTo>
                  <a:lnTo>
                    <a:pt x="1061031" y="1902105"/>
                  </a:lnTo>
                  <a:lnTo>
                    <a:pt x="1055859" y="1899697"/>
                  </a:lnTo>
                  <a:lnTo>
                    <a:pt x="1045514" y="1893679"/>
                  </a:lnTo>
                  <a:lnTo>
                    <a:pt x="1035965" y="1887259"/>
                  </a:lnTo>
                  <a:lnTo>
                    <a:pt x="1026416" y="1880438"/>
                  </a:lnTo>
                  <a:lnTo>
                    <a:pt x="1022438" y="1878031"/>
                  </a:lnTo>
                  <a:lnTo>
                    <a:pt x="1019255" y="1876827"/>
                  </a:lnTo>
                  <a:lnTo>
                    <a:pt x="1018459" y="1876827"/>
                  </a:lnTo>
                  <a:lnTo>
                    <a:pt x="1017663" y="1876827"/>
                  </a:lnTo>
                  <a:lnTo>
                    <a:pt x="1016470" y="1877629"/>
                  </a:lnTo>
                  <a:lnTo>
                    <a:pt x="1015674" y="1878833"/>
                  </a:lnTo>
                  <a:lnTo>
                    <a:pt x="1015276" y="1880037"/>
                  </a:lnTo>
                  <a:lnTo>
                    <a:pt x="1014083" y="1880839"/>
                  </a:lnTo>
                  <a:lnTo>
                    <a:pt x="1013685" y="1881241"/>
                  </a:lnTo>
                  <a:lnTo>
                    <a:pt x="1012889" y="1881241"/>
                  </a:lnTo>
                  <a:lnTo>
                    <a:pt x="1002146" y="1880839"/>
                  </a:lnTo>
                  <a:lnTo>
                    <a:pt x="995781" y="1880438"/>
                  </a:lnTo>
                  <a:lnTo>
                    <a:pt x="993393" y="1880037"/>
                  </a:lnTo>
                  <a:lnTo>
                    <a:pt x="991802" y="1879234"/>
                  </a:lnTo>
                  <a:lnTo>
                    <a:pt x="989812" y="1870006"/>
                  </a:lnTo>
                  <a:lnTo>
                    <a:pt x="988619" y="1861580"/>
                  </a:lnTo>
                  <a:lnTo>
                    <a:pt x="988221" y="1855160"/>
                  </a:lnTo>
                  <a:lnTo>
                    <a:pt x="988221" y="1850747"/>
                  </a:lnTo>
                  <a:lnTo>
                    <a:pt x="988221" y="1847136"/>
                  </a:lnTo>
                  <a:lnTo>
                    <a:pt x="988619" y="1844728"/>
                  </a:lnTo>
                  <a:lnTo>
                    <a:pt x="989017" y="1843123"/>
                  </a:lnTo>
                  <a:lnTo>
                    <a:pt x="987425" y="1839913"/>
                  </a:lnTo>
                  <a:close/>
                  <a:moveTo>
                    <a:pt x="739926" y="1839913"/>
                  </a:moveTo>
                  <a:lnTo>
                    <a:pt x="838200" y="1839913"/>
                  </a:lnTo>
                  <a:lnTo>
                    <a:pt x="836608" y="1843123"/>
                  </a:lnTo>
                  <a:lnTo>
                    <a:pt x="837006" y="1844728"/>
                  </a:lnTo>
                  <a:lnTo>
                    <a:pt x="837404" y="1847136"/>
                  </a:lnTo>
                  <a:lnTo>
                    <a:pt x="837404" y="1850747"/>
                  </a:lnTo>
                  <a:lnTo>
                    <a:pt x="837404" y="1855160"/>
                  </a:lnTo>
                  <a:lnTo>
                    <a:pt x="837006" y="1861580"/>
                  </a:lnTo>
                  <a:lnTo>
                    <a:pt x="835813" y="1870006"/>
                  </a:lnTo>
                  <a:lnTo>
                    <a:pt x="833823" y="1879234"/>
                  </a:lnTo>
                  <a:lnTo>
                    <a:pt x="831834" y="1880037"/>
                  </a:lnTo>
                  <a:lnTo>
                    <a:pt x="829447" y="1880438"/>
                  </a:lnTo>
                  <a:lnTo>
                    <a:pt x="823479" y="1880839"/>
                  </a:lnTo>
                  <a:lnTo>
                    <a:pt x="812338" y="1881241"/>
                  </a:lnTo>
                  <a:lnTo>
                    <a:pt x="811542" y="1881241"/>
                  </a:lnTo>
                  <a:lnTo>
                    <a:pt x="810747" y="1880839"/>
                  </a:lnTo>
                  <a:lnTo>
                    <a:pt x="810349" y="1880037"/>
                  </a:lnTo>
                  <a:lnTo>
                    <a:pt x="809553" y="1878833"/>
                  </a:lnTo>
                  <a:lnTo>
                    <a:pt x="809155" y="1877629"/>
                  </a:lnTo>
                  <a:lnTo>
                    <a:pt x="807962" y="1876827"/>
                  </a:lnTo>
                  <a:lnTo>
                    <a:pt x="807166" y="1876827"/>
                  </a:lnTo>
                  <a:lnTo>
                    <a:pt x="806370" y="1876827"/>
                  </a:lnTo>
                  <a:lnTo>
                    <a:pt x="803187" y="1878031"/>
                  </a:lnTo>
                  <a:lnTo>
                    <a:pt x="799209" y="1880438"/>
                  </a:lnTo>
                  <a:lnTo>
                    <a:pt x="789660" y="1887259"/>
                  </a:lnTo>
                  <a:lnTo>
                    <a:pt x="780111" y="1893679"/>
                  </a:lnTo>
                  <a:lnTo>
                    <a:pt x="769368" y="1899697"/>
                  </a:lnTo>
                  <a:lnTo>
                    <a:pt x="764594" y="1902105"/>
                  </a:lnTo>
                  <a:lnTo>
                    <a:pt x="758626" y="1904914"/>
                  </a:lnTo>
                  <a:lnTo>
                    <a:pt x="753056" y="1906920"/>
                  </a:lnTo>
                  <a:lnTo>
                    <a:pt x="747088" y="1908525"/>
                  </a:lnTo>
                  <a:lnTo>
                    <a:pt x="740722" y="1910130"/>
                  </a:lnTo>
                  <a:lnTo>
                    <a:pt x="733958" y="1911735"/>
                  </a:lnTo>
                  <a:lnTo>
                    <a:pt x="727194" y="1912537"/>
                  </a:lnTo>
                  <a:lnTo>
                    <a:pt x="720032" y="1912938"/>
                  </a:lnTo>
                  <a:lnTo>
                    <a:pt x="712473" y="1912938"/>
                  </a:lnTo>
                  <a:lnTo>
                    <a:pt x="704913" y="1912537"/>
                  </a:lnTo>
                  <a:lnTo>
                    <a:pt x="700139" y="1912136"/>
                  </a:lnTo>
                  <a:lnTo>
                    <a:pt x="695365" y="1911333"/>
                  </a:lnTo>
                  <a:lnTo>
                    <a:pt x="691386" y="1909728"/>
                  </a:lnTo>
                  <a:lnTo>
                    <a:pt x="687805" y="1908926"/>
                  </a:lnTo>
                  <a:lnTo>
                    <a:pt x="685020" y="1907321"/>
                  </a:lnTo>
                  <a:lnTo>
                    <a:pt x="683031" y="1905716"/>
                  </a:lnTo>
                  <a:lnTo>
                    <a:pt x="681041" y="1903710"/>
                  </a:lnTo>
                  <a:lnTo>
                    <a:pt x="680245" y="1902105"/>
                  </a:lnTo>
                  <a:lnTo>
                    <a:pt x="679450" y="1900099"/>
                  </a:lnTo>
                  <a:lnTo>
                    <a:pt x="679450" y="1898093"/>
                  </a:lnTo>
                  <a:lnTo>
                    <a:pt x="679848" y="1895685"/>
                  </a:lnTo>
                  <a:lnTo>
                    <a:pt x="680245" y="1893679"/>
                  </a:lnTo>
                  <a:lnTo>
                    <a:pt x="681439" y="1891673"/>
                  </a:lnTo>
                  <a:lnTo>
                    <a:pt x="684224" y="1886457"/>
                  </a:lnTo>
                  <a:lnTo>
                    <a:pt x="687805" y="1881642"/>
                  </a:lnTo>
                  <a:lnTo>
                    <a:pt x="692182" y="1876827"/>
                  </a:lnTo>
                  <a:lnTo>
                    <a:pt x="697354" y="1872012"/>
                  </a:lnTo>
                  <a:lnTo>
                    <a:pt x="702526" y="1866796"/>
                  </a:lnTo>
                  <a:lnTo>
                    <a:pt x="708494" y="1861981"/>
                  </a:lnTo>
                  <a:lnTo>
                    <a:pt x="720032" y="1853555"/>
                  </a:lnTo>
                  <a:lnTo>
                    <a:pt x="729581" y="1846333"/>
                  </a:lnTo>
                  <a:lnTo>
                    <a:pt x="739926" y="1839913"/>
                  </a:lnTo>
                  <a:close/>
                  <a:moveTo>
                    <a:pt x="1538288" y="1614488"/>
                  </a:moveTo>
                  <a:lnTo>
                    <a:pt x="1616076" y="1614488"/>
                  </a:lnTo>
                  <a:lnTo>
                    <a:pt x="1619648" y="1616486"/>
                  </a:lnTo>
                  <a:lnTo>
                    <a:pt x="1628379" y="1622880"/>
                  </a:lnTo>
                  <a:lnTo>
                    <a:pt x="1640286" y="1631273"/>
                  </a:lnTo>
                  <a:lnTo>
                    <a:pt x="1646239" y="1636069"/>
                  </a:lnTo>
                  <a:lnTo>
                    <a:pt x="1651795" y="1641264"/>
                  </a:lnTo>
                  <a:lnTo>
                    <a:pt x="1656557" y="1646060"/>
                  </a:lnTo>
                  <a:lnTo>
                    <a:pt x="1660526" y="1651256"/>
                  </a:lnTo>
                  <a:lnTo>
                    <a:pt x="1661717" y="1653653"/>
                  </a:lnTo>
                  <a:lnTo>
                    <a:pt x="1662907" y="1656451"/>
                  </a:lnTo>
                  <a:lnTo>
                    <a:pt x="1663701" y="1658449"/>
                  </a:lnTo>
                  <a:lnTo>
                    <a:pt x="1663701" y="1660448"/>
                  </a:lnTo>
                  <a:lnTo>
                    <a:pt x="1663304" y="1662845"/>
                  </a:lnTo>
                  <a:lnTo>
                    <a:pt x="1662511" y="1664444"/>
                  </a:lnTo>
                  <a:lnTo>
                    <a:pt x="1661320" y="1666043"/>
                  </a:lnTo>
                  <a:lnTo>
                    <a:pt x="1659336" y="1668041"/>
                  </a:lnTo>
                  <a:lnTo>
                    <a:pt x="1656161" y="1669240"/>
                  </a:lnTo>
                  <a:lnTo>
                    <a:pt x="1652986" y="1670039"/>
                  </a:lnTo>
                  <a:lnTo>
                    <a:pt x="1648620" y="1670838"/>
                  </a:lnTo>
                  <a:lnTo>
                    <a:pt x="1643461" y="1671238"/>
                  </a:lnTo>
                  <a:lnTo>
                    <a:pt x="1637904" y="1671638"/>
                  </a:lnTo>
                  <a:lnTo>
                    <a:pt x="1631951" y="1671638"/>
                  </a:lnTo>
                  <a:lnTo>
                    <a:pt x="1625998" y="1671238"/>
                  </a:lnTo>
                  <a:lnTo>
                    <a:pt x="1620442" y="1670838"/>
                  </a:lnTo>
                  <a:lnTo>
                    <a:pt x="1615282" y="1669640"/>
                  </a:lnTo>
                  <a:lnTo>
                    <a:pt x="1610520" y="1668441"/>
                  </a:lnTo>
                  <a:lnTo>
                    <a:pt x="1605757" y="1666842"/>
                  </a:lnTo>
                  <a:lnTo>
                    <a:pt x="1600995" y="1665243"/>
                  </a:lnTo>
                  <a:lnTo>
                    <a:pt x="1592660" y="1661646"/>
                  </a:lnTo>
                  <a:lnTo>
                    <a:pt x="1584723" y="1656851"/>
                  </a:lnTo>
                  <a:lnTo>
                    <a:pt x="1576785" y="1651655"/>
                  </a:lnTo>
                  <a:lnTo>
                    <a:pt x="1569245" y="1646060"/>
                  </a:lnTo>
                  <a:lnTo>
                    <a:pt x="1566070" y="1644062"/>
                  </a:lnTo>
                  <a:lnTo>
                    <a:pt x="1564085" y="1643263"/>
                  </a:lnTo>
                  <a:lnTo>
                    <a:pt x="1562101" y="1643263"/>
                  </a:lnTo>
                  <a:lnTo>
                    <a:pt x="1561307" y="1643662"/>
                  </a:lnTo>
                  <a:lnTo>
                    <a:pt x="1560513" y="1645660"/>
                  </a:lnTo>
                  <a:lnTo>
                    <a:pt x="1559720" y="1646460"/>
                  </a:lnTo>
                  <a:lnTo>
                    <a:pt x="1558926" y="1647259"/>
                  </a:lnTo>
                  <a:lnTo>
                    <a:pt x="1550195" y="1646460"/>
                  </a:lnTo>
                  <a:lnTo>
                    <a:pt x="1545035" y="1646060"/>
                  </a:lnTo>
                  <a:lnTo>
                    <a:pt x="1543448" y="1645660"/>
                  </a:lnTo>
                  <a:lnTo>
                    <a:pt x="1541860" y="1645261"/>
                  </a:lnTo>
                  <a:lnTo>
                    <a:pt x="1540273" y="1637667"/>
                  </a:lnTo>
                  <a:lnTo>
                    <a:pt x="1539479" y="1631273"/>
                  </a:lnTo>
                  <a:lnTo>
                    <a:pt x="1539082" y="1626877"/>
                  </a:lnTo>
                  <a:lnTo>
                    <a:pt x="1539082" y="1622880"/>
                  </a:lnTo>
                  <a:lnTo>
                    <a:pt x="1539082" y="1618085"/>
                  </a:lnTo>
                  <a:lnTo>
                    <a:pt x="1539479" y="1616486"/>
                  </a:lnTo>
                  <a:lnTo>
                    <a:pt x="1538288" y="1614488"/>
                  </a:lnTo>
                  <a:close/>
                  <a:moveTo>
                    <a:pt x="1343177" y="1614488"/>
                  </a:moveTo>
                  <a:lnTo>
                    <a:pt x="1420813" y="1614488"/>
                  </a:lnTo>
                  <a:lnTo>
                    <a:pt x="1419619" y="1616486"/>
                  </a:lnTo>
                  <a:lnTo>
                    <a:pt x="1420017" y="1618085"/>
                  </a:lnTo>
                  <a:lnTo>
                    <a:pt x="1420415" y="1622880"/>
                  </a:lnTo>
                  <a:lnTo>
                    <a:pt x="1420415" y="1626877"/>
                  </a:lnTo>
                  <a:lnTo>
                    <a:pt x="1420017" y="1631273"/>
                  </a:lnTo>
                  <a:lnTo>
                    <a:pt x="1419221" y="1637667"/>
                  </a:lnTo>
                  <a:lnTo>
                    <a:pt x="1417628" y="1645261"/>
                  </a:lnTo>
                  <a:lnTo>
                    <a:pt x="1416434" y="1645660"/>
                  </a:lnTo>
                  <a:lnTo>
                    <a:pt x="1414045" y="1646060"/>
                  </a:lnTo>
                  <a:lnTo>
                    <a:pt x="1409665" y="1646460"/>
                  </a:lnTo>
                  <a:lnTo>
                    <a:pt x="1400508" y="1647259"/>
                  </a:lnTo>
                  <a:lnTo>
                    <a:pt x="1399712" y="1646460"/>
                  </a:lnTo>
                  <a:lnTo>
                    <a:pt x="1398916" y="1645660"/>
                  </a:lnTo>
                  <a:lnTo>
                    <a:pt x="1398119" y="1643662"/>
                  </a:lnTo>
                  <a:lnTo>
                    <a:pt x="1397323" y="1643263"/>
                  </a:lnTo>
                  <a:lnTo>
                    <a:pt x="1395731" y="1643263"/>
                  </a:lnTo>
                  <a:lnTo>
                    <a:pt x="1393342" y="1644062"/>
                  </a:lnTo>
                  <a:lnTo>
                    <a:pt x="1390157" y="1646060"/>
                  </a:lnTo>
                  <a:lnTo>
                    <a:pt x="1382592" y="1651655"/>
                  </a:lnTo>
                  <a:lnTo>
                    <a:pt x="1375028" y="1656851"/>
                  </a:lnTo>
                  <a:lnTo>
                    <a:pt x="1366667" y="1661646"/>
                  </a:lnTo>
                  <a:lnTo>
                    <a:pt x="1357908" y="1665243"/>
                  </a:lnTo>
                  <a:lnTo>
                    <a:pt x="1353528" y="1666842"/>
                  </a:lnTo>
                  <a:lnTo>
                    <a:pt x="1348751" y="1668441"/>
                  </a:lnTo>
                  <a:lnTo>
                    <a:pt x="1343973" y="1669640"/>
                  </a:lnTo>
                  <a:lnTo>
                    <a:pt x="1338399" y="1670838"/>
                  </a:lnTo>
                  <a:lnTo>
                    <a:pt x="1333223" y="1671238"/>
                  </a:lnTo>
                  <a:lnTo>
                    <a:pt x="1327649" y="1671638"/>
                  </a:lnTo>
                  <a:lnTo>
                    <a:pt x="1321677" y="1671638"/>
                  </a:lnTo>
                  <a:lnTo>
                    <a:pt x="1315307" y="1671238"/>
                  </a:lnTo>
                  <a:lnTo>
                    <a:pt x="1310131" y="1670838"/>
                  </a:lnTo>
                  <a:lnTo>
                    <a:pt x="1306548" y="1670039"/>
                  </a:lnTo>
                  <a:lnTo>
                    <a:pt x="1302567" y="1669240"/>
                  </a:lnTo>
                  <a:lnTo>
                    <a:pt x="1300178" y="1668041"/>
                  </a:lnTo>
                  <a:lnTo>
                    <a:pt x="1297789" y="1666043"/>
                  </a:lnTo>
                  <a:lnTo>
                    <a:pt x="1296595" y="1664444"/>
                  </a:lnTo>
                  <a:lnTo>
                    <a:pt x="1295798" y="1662845"/>
                  </a:lnTo>
                  <a:lnTo>
                    <a:pt x="1295400" y="1660448"/>
                  </a:lnTo>
                  <a:lnTo>
                    <a:pt x="1295400" y="1658449"/>
                  </a:lnTo>
                  <a:lnTo>
                    <a:pt x="1296197" y="1656451"/>
                  </a:lnTo>
                  <a:lnTo>
                    <a:pt x="1296993" y="1653653"/>
                  </a:lnTo>
                  <a:lnTo>
                    <a:pt x="1298585" y="1651256"/>
                  </a:lnTo>
                  <a:lnTo>
                    <a:pt x="1302567" y="1646060"/>
                  </a:lnTo>
                  <a:lnTo>
                    <a:pt x="1307742" y="1641264"/>
                  </a:lnTo>
                  <a:lnTo>
                    <a:pt x="1312918" y="1636069"/>
                  </a:lnTo>
                  <a:lnTo>
                    <a:pt x="1318890" y="1631273"/>
                  </a:lnTo>
                  <a:lnTo>
                    <a:pt x="1330436" y="1622880"/>
                  </a:lnTo>
                  <a:lnTo>
                    <a:pt x="1339195" y="1616486"/>
                  </a:lnTo>
                  <a:lnTo>
                    <a:pt x="1343177" y="1614488"/>
                  </a:lnTo>
                  <a:close/>
                  <a:moveTo>
                    <a:pt x="392113" y="1614488"/>
                  </a:moveTo>
                  <a:lnTo>
                    <a:pt x="469901" y="1614488"/>
                  </a:lnTo>
                  <a:lnTo>
                    <a:pt x="473472" y="1616486"/>
                  </a:lnTo>
                  <a:lnTo>
                    <a:pt x="482204" y="1622880"/>
                  </a:lnTo>
                  <a:lnTo>
                    <a:pt x="493713" y="1631273"/>
                  </a:lnTo>
                  <a:lnTo>
                    <a:pt x="499269" y="1636069"/>
                  </a:lnTo>
                  <a:lnTo>
                    <a:pt x="505223" y="1641264"/>
                  </a:lnTo>
                  <a:lnTo>
                    <a:pt x="509985" y="1646060"/>
                  </a:lnTo>
                  <a:lnTo>
                    <a:pt x="514351" y="1651256"/>
                  </a:lnTo>
                  <a:lnTo>
                    <a:pt x="515541" y="1653653"/>
                  </a:lnTo>
                  <a:lnTo>
                    <a:pt x="516732" y="1656451"/>
                  </a:lnTo>
                  <a:lnTo>
                    <a:pt x="517129" y="1658449"/>
                  </a:lnTo>
                  <a:lnTo>
                    <a:pt x="517526" y="1660448"/>
                  </a:lnTo>
                  <a:lnTo>
                    <a:pt x="517129" y="1662845"/>
                  </a:lnTo>
                  <a:lnTo>
                    <a:pt x="516335" y="1664444"/>
                  </a:lnTo>
                  <a:lnTo>
                    <a:pt x="515144" y="1666043"/>
                  </a:lnTo>
                  <a:lnTo>
                    <a:pt x="512763" y="1668041"/>
                  </a:lnTo>
                  <a:lnTo>
                    <a:pt x="509985" y="1669240"/>
                  </a:lnTo>
                  <a:lnTo>
                    <a:pt x="506413" y="1670039"/>
                  </a:lnTo>
                  <a:lnTo>
                    <a:pt x="502444" y="1670838"/>
                  </a:lnTo>
                  <a:lnTo>
                    <a:pt x="497285" y="1671238"/>
                  </a:lnTo>
                  <a:lnTo>
                    <a:pt x="490935" y="1671638"/>
                  </a:lnTo>
                  <a:lnTo>
                    <a:pt x="484982" y="1671638"/>
                  </a:lnTo>
                  <a:lnTo>
                    <a:pt x="479426" y="1671238"/>
                  </a:lnTo>
                  <a:lnTo>
                    <a:pt x="474266" y="1670838"/>
                  </a:lnTo>
                  <a:lnTo>
                    <a:pt x="469107" y="1669640"/>
                  </a:lnTo>
                  <a:lnTo>
                    <a:pt x="463947" y="1668441"/>
                  </a:lnTo>
                  <a:lnTo>
                    <a:pt x="459582" y="1666842"/>
                  </a:lnTo>
                  <a:lnTo>
                    <a:pt x="454819" y="1665243"/>
                  </a:lnTo>
                  <a:lnTo>
                    <a:pt x="446088" y="1661646"/>
                  </a:lnTo>
                  <a:lnTo>
                    <a:pt x="437754" y="1656851"/>
                  </a:lnTo>
                  <a:lnTo>
                    <a:pt x="430213" y="1651655"/>
                  </a:lnTo>
                  <a:lnTo>
                    <a:pt x="422672" y="1646060"/>
                  </a:lnTo>
                  <a:lnTo>
                    <a:pt x="419497" y="1644062"/>
                  </a:lnTo>
                  <a:lnTo>
                    <a:pt x="417116" y="1643263"/>
                  </a:lnTo>
                  <a:lnTo>
                    <a:pt x="415925" y="1643263"/>
                  </a:lnTo>
                  <a:lnTo>
                    <a:pt x="415132" y="1643662"/>
                  </a:lnTo>
                  <a:lnTo>
                    <a:pt x="413941" y="1645660"/>
                  </a:lnTo>
                  <a:lnTo>
                    <a:pt x="413544" y="1646460"/>
                  </a:lnTo>
                  <a:lnTo>
                    <a:pt x="412750" y="1647259"/>
                  </a:lnTo>
                  <a:lnTo>
                    <a:pt x="403622" y="1646460"/>
                  </a:lnTo>
                  <a:lnTo>
                    <a:pt x="398860" y="1646060"/>
                  </a:lnTo>
                  <a:lnTo>
                    <a:pt x="396875" y="1645660"/>
                  </a:lnTo>
                  <a:lnTo>
                    <a:pt x="395685" y="1645261"/>
                  </a:lnTo>
                  <a:lnTo>
                    <a:pt x="394097" y="1637667"/>
                  </a:lnTo>
                  <a:lnTo>
                    <a:pt x="393303" y="1631273"/>
                  </a:lnTo>
                  <a:lnTo>
                    <a:pt x="392510" y="1626877"/>
                  </a:lnTo>
                  <a:lnTo>
                    <a:pt x="392510" y="1622880"/>
                  </a:lnTo>
                  <a:lnTo>
                    <a:pt x="392907" y="1618085"/>
                  </a:lnTo>
                  <a:lnTo>
                    <a:pt x="393303" y="1616486"/>
                  </a:lnTo>
                  <a:lnTo>
                    <a:pt x="392113" y="1614488"/>
                  </a:lnTo>
                  <a:close/>
                  <a:moveTo>
                    <a:pt x="195660" y="1614488"/>
                  </a:moveTo>
                  <a:lnTo>
                    <a:pt x="273051" y="1614488"/>
                  </a:lnTo>
                  <a:lnTo>
                    <a:pt x="271860" y="1616486"/>
                  </a:lnTo>
                  <a:lnTo>
                    <a:pt x="272257" y="1618085"/>
                  </a:lnTo>
                  <a:lnTo>
                    <a:pt x="272654" y="1622880"/>
                  </a:lnTo>
                  <a:lnTo>
                    <a:pt x="272654" y="1626877"/>
                  </a:lnTo>
                  <a:lnTo>
                    <a:pt x="271860" y="1631273"/>
                  </a:lnTo>
                  <a:lnTo>
                    <a:pt x="271066" y="1637667"/>
                  </a:lnTo>
                  <a:lnTo>
                    <a:pt x="269479" y="1645261"/>
                  </a:lnTo>
                  <a:lnTo>
                    <a:pt x="267891" y="1645660"/>
                  </a:lnTo>
                  <a:lnTo>
                    <a:pt x="266304" y="1646060"/>
                  </a:lnTo>
                  <a:lnTo>
                    <a:pt x="261541" y="1646460"/>
                  </a:lnTo>
                  <a:lnTo>
                    <a:pt x="252810" y="1647259"/>
                  </a:lnTo>
                  <a:lnTo>
                    <a:pt x="251619" y="1646460"/>
                  </a:lnTo>
                  <a:lnTo>
                    <a:pt x="251223" y="1645660"/>
                  </a:lnTo>
                  <a:lnTo>
                    <a:pt x="250032" y="1643662"/>
                  </a:lnTo>
                  <a:lnTo>
                    <a:pt x="249238" y="1643263"/>
                  </a:lnTo>
                  <a:lnTo>
                    <a:pt x="247651" y="1643263"/>
                  </a:lnTo>
                  <a:lnTo>
                    <a:pt x="245666" y="1644062"/>
                  </a:lnTo>
                  <a:lnTo>
                    <a:pt x="242491" y="1646060"/>
                  </a:lnTo>
                  <a:lnTo>
                    <a:pt x="234554" y="1651655"/>
                  </a:lnTo>
                  <a:lnTo>
                    <a:pt x="227013" y="1656851"/>
                  </a:lnTo>
                  <a:lnTo>
                    <a:pt x="219076" y="1661646"/>
                  </a:lnTo>
                  <a:lnTo>
                    <a:pt x="210344" y="1665243"/>
                  </a:lnTo>
                  <a:lnTo>
                    <a:pt x="205582" y="1666842"/>
                  </a:lnTo>
                  <a:lnTo>
                    <a:pt x="200819" y="1668441"/>
                  </a:lnTo>
                  <a:lnTo>
                    <a:pt x="196057" y="1669640"/>
                  </a:lnTo>
                  <a:lnTo>
                    <a:pt x="190897" y="1670838"/>
                  </a:lnTo>
                  <a:lnTo>
                    <a:pt x="185341" y="1671238"/>
                  </a:lnTo>
                  <a:lnTo>
                    <a:pt x="179785" y="1671638"/>
                  </a:lnTo>
                  <a:lnTo>
                    <a:pt x="173832" y="1671638"/>
                  </a:lnTo>
                  <a:lnTo>
                    <a:pt x="167482" y="1671238"/>
                  </a:lnTo>
                  <a:lnTo>
                    <a:pt x="162719" y="1670838"/>
                  </a:lnTo>
                  <a:lnTo>
                    <a:pt x="158353" y="1670039"/>
                  </a:lnTo>
                  <a:lnTo>
                    <a:pt x="155178" y="1669240"/>
                  </a:lnTo>
                  <a:lnTo>
                    <a:pt x="152003" y="1668041"/>
                  </a:lnTo>
                  <a:lnTo>
                    <a:pt x="150416" y="1666043"/>
                  </a:lnTo>
                  <a:lnTo>
                    <a:pt x="148828" y="1664444"/>
                  </a:lnTo>
                  <a:lnTo>
                    <a:pt x="148035" y="1662845"/>
                  </a:lnTo>
                  <a:lnTo>
                    <a:pt x="147638" y="1660448"/>
                  </a:lnTo>
                  <a:lnTo>
                    <a:pt x="148035" y="1658449"/>
                  </a:lnTo>
                  <a:lnTo>
                    <a:pt x="148828" y="1656451"/>
                  </a:lnTo>
                  <a:lnTo>
                    <a:pt x="149622" y="1653653"/>
                  </a:lnTo>
                  <a:lnTo>
                    <a:pt x="151210" y="1651256"/>
                  </a:lnTo>
                  <a:lnTo>
                    <a:pt x="155178" y="1646060"/>
                  </a:lnTo>
                  <a:lnTo>
                    <a:pt x="159544" y="1641264"/>
                  </a:lnTo>
                  <a:lnTo>
                    <a:pt x="165497" y="1636069"/>
                  </a:lnTo>
                  <a:lnTo>
                    <a:pt x="171450" y="1631273"/>
                  </a:lnTo>
                  <a:lnTo>
                    <a:pt x="182960" y="1622880"/>
                  </a:lnTo>
                  <a:lnTo>
                    <a:pt x="191691" y="1616486"/>
                  </a:lnTo>
                  <a:lnTo>
                    <a:pt x="195660" y="1614488"/>
                  </a:lnTo>
                  <a:close/>
                  <a:moveTo>
                    <a:pt x="538163" y="1219200"/>
                  </a:moveTo>
                  <a:lnTo>
                    <a:pt x="618247" y="1234417"/>
                  </a:lnTo>
                  <a:lnTo>
                    <a:pt x="620638" y="1235218"/>
                  </a:lnTo>
                  <a:lnTo>
                    <a:pt x="623427" y="1236419"/>
                  </a:lnTo>
                  <a:lnTo>
                    <a:pt x="625419" y="1238421"/>
                  </a:lnTo>
                  <a:lnTo>
                    <a:pt x="627013" y="1241225"/>
                  </a:lnTo>
                  <a:lnTo>
                    <a:pt x="629404" y="1244428"/>
                  </a:lnTo>
                  <a:lnTo>
                    <a:pt x="630599" y="1248032"/>
                  </a:lnTo>
                  <a:lnTo>
                    <a:pt x="632193" y="1252037"/>
                  </a:lnTo>
                  <a:lnTo>
                    <a:pt x="633388" y="1256442"/>
                  </a:lnTo>
                  <a:lnTo>
                    <a:pt x="635380" y="1266052"/>
                  </a:lnTo>
                  <a:lnTo>
                    <a:pt x="637372" y="1276464"/>
                  </a:lnTo>
                  <a:lnTo>
                    <a:pt x="639364" y="1296487"/>
                  </a:lnTo>
                  <a:lnTo>
                    <a:pt x="639763" y="1300491"/>
                  </a:lnTo>
                  <a:lnTo>
                    <a:pt x="639364" y="1303294"/>
                  </a:lnTo>
                  <a:lnTo>
                    <a:pt x="638567" y="1304896"/>
                  </a:lnTo>
                  <a:lnTo>
                    <a:pt x="637771" y="1305697"/>
                  </a:lnTo>
                  <a:lnTo>
                    <a:pt x="636177" y="1305697"/>
                  </a:lnTo>
                  <a:lnTo>
                    <a:pt x="634185" y="1304496"/>
                  </a:lnTo>
                  <a:lnTo>
                    <a:pt x="632591" y="1302894"/>
                  </a:lnTo>
                  <a:lnTo>
                    <a:pt x="630599" y="1300491"/>
                  </a:lnTo>
                  <a:lnTo>
                    <a:pt x="626615" y="1295285"/>
                  </a:lnTo>
                  <a:lnTo>
                    <a:pt x="623029" y="1288878"/>
                  </a:lnTo>
                  <a:lnTo>
                    <a:pt x="620240" y="1282471"/>
                  </a:lnTo>
                  <a:lnTo>
                    <a:pt x="619841" y="1279668"/>
                  </a:lnTo>
                  <a:lnTo>
                    <a:pt x="619443" y="1277265"/>
                  </a:lnTo>
                  <a:lnTo>
                    <a:pt x="619443" y="1275263"/>
                  </a:lnTo>
                  <a:lnTo>
                    <a:pt x="619044" y="1273261"/>
                  </a:lnTo>
                  <a:lnTo>
                    <a:pt x="618646" y="1271659"/>
                  </a:lnTo>
                  <a:lnTo>
                    <a:pt x="617849" y="1270457"/>
                  </a:lnTo>
                  <a:lnTo>
                    <a:pt x="617052" y="1269657"/>
                  </a:lnTo>
                  <a:lnTo>
                    <a:pt x="616255" y="1268856"/>
                  </a:lnTo>
                  <a:lnTo>
                    <a:pt x="615060" y="1268455"/>
                  </a:lnTo>
                  <a:lnTo>
                    <a:pt x="613865" y="1268455"/>
                  </a:lnTo>
                  <a:lnTo>
                    <a:pt x="613068" y="1268856"/>
                  </a:lnTo>
                  <a:lnTo>
                    <a:pt x="612271" y="1269256"/>
                  </a:lnTo>
                  <a:lnTo>
                    <a:pt x="611076" y="1270457"/>
                  </a:lnTo>
                  <a:lnTo>
                    <a:pt x="610677" y="1271659"/>
                  </a:lnTo>
                  <a:lnTo>
                    <a:pt x="609880" y="1273661"/>
                  </a:lnTo>
                  <a:lnTo>
                    <a:pt x="609482" y="1276064"/>
                  </a:lnTo>
                  <a:lnTo>
                    <a:pt x="609084" y="1278466"/>
                  </a:lnTo>
                  <a:lnTo>
                    <a:pt x="609084" y="1281670"/>
                  </a:lnTo>
                  <a:lnTo>
                    <a:pt x="608287" y="1285675"/>
                  </a:lnTo>
                  <a:lnTo>
                    <a:pt x="607888" y="1289279"/>
                  </a:lnTo>
                  <a:lnTo>
                    <a:pt x="607091" y="1292482"/>
                  </a:lnTo>
                  <a:lnTo>
                    <a:pt x="606295" y="1295686"/>
                  </a:lnTo>
                  <a:lnTo>
                    <a:pt x="604701" y="1298489"/>
                  </a:lnTo>
                  <a:lnTo>
                    <a:pt x="603107" y="1300892"/>
                  </a:lnTo>
                  <a:lnTo>
                    <a:pt x="600716" y="1302894"/>
                  </a:lnTo>
                  <a:lnTo>
                    <a:pt x="598724" y="1304896"/>
                  </a:lnTo>
                  <a:lnTo>
                    <a:pt x="594740" y="1306498"/>
                  </a:lnTo>
                  <a:lnTo>
                    <a:pt x="591154" y="1307699"/>
                  </a:lnTo>
                  <a:lnTo>
                    <a:pt x="585975" y="1308100"/>
                  </a:lnTo>
                  <a:lnTo>
                    <a:pt x="580396" y="1308100"/>
                  </a:lnTo>
                  <a:lnTo>
                    <a:pt x="578404" y="1307699"/>
                  </a:lnTo>
                  <a:lnTo>
                    <a:pt x="576014" y="1307299"/>
                  </a:lnTo>
                  <a:lnTo>
                    <a:pt x="571631" y="1305697"/>
                  </a:lnTo>
                  <a:lnTo>
                    <a:pt x="568045" y="1303294"/>
                  </a:lnTo>
                  <a:lnTo>
                    <a:pt x="564459" y="1299690"/>
                  </a:lnTo>
                  <a:lnTo>
                    <a:pt x="560475" y="1295285"/>
                  </a:lnTo>
                  <a:lnTo>
                    <a:pt x="557287" y="1290079"/>
                  </a:lnTo>
                  <a:lnTo>
                    <a:pt x="554498" y="1284073"/>
                  </a:lnTo>
                  <a:lnTo>
                    <a:pt x="551311" y="1277666"/>
                  </a:lnTo>
                  <a:lnTo>
                    <a:pt x="548920" y="1271258"/>
                  </a:lnTo>
                  <a:lnTo>
                    <a:pt x="546530" y="1264451"/>
                  </a:lnTo>
                  <a:lnTo>
                    <a:pt x="543342" y="1251236"/>
                  </a:lnTo>
                  <a:lnTo>
                    <a:pt x="540952" y="1238822"/>
                  </a:lnTo>
                  <a:lnTo>
                    <a:pt x="539358" y="1228811"/>
                  </a:lnTo>
                  <a:lnTo>
                    <a:pt x="538163" y="1219200"/>
                  </a:lnTo>
                  <a:close/>
                  <a:moveTo>
                    <a:pt x="1292225" y="1217613"/>
                  </a:moveTo>
                  <a:lnTo>
                    <a:pt x="1290632" y="1227624"/>
                  </a:lnTo>
                  <a:lnTo>
                    <a:pt x="1289436" y="1237635"/>
                  </a:lnTo>
                  <a:lnTo>
                    <a:pt x="1287046" y="1250049"/>
                  </a:lnTo>
                  <a:lnTo>
                    <a:pt x="1283061" y="1263665"/>
                  </a:lnTo>
                  <a:lnTo>
                    <a:pt x="1281069" y="1270472"/>
                  </a:lnTo>
                  <a:lnTo>
                    <a:pt x="1278679" y="1276879"/>
                  </a:lnTo>
                  <a:lnTo>
                    <a:pt x="1275491" y="1283287"/>
                  </a:lnTo>
                  <a:lnTo>
                    <a:pt x="1272702" y="1289293"/>
                  </a:lnTo>
                  <a:lnTo>
                    <a:pt x="1269116" y="1294099"/>
                  </a:lnTo>
                  <a:lnTo>
                    <a:pt x="1265530" y="1298504"/>
                  </a:lnTo>
                  <a:lnTo>
                    <a:pt x="1261546" y="1302108"/>
                  </a:lnTo>
                  <a:lnTo>
                    <a:pt x="1258359" y="1304110"/>
                  </a:lnTo>
                  <a:lnTo>
                    <a:pt x="1253976" y="1305712"/>
                  </a:lnTo>
                  <a:lnTo>
                    <a:pt x="1249593" y="1306513"/>
                  </a:lnTo>
                  <a:lnTo>
                    <a:pt x="1244015" y="1306513"/>
                  </a:lnTo>
                  <a:lnTo>
                    <a:pt x="1239632" y="1306112"/>
                  </a:lnTo>
                  <a:lnTo>
                    <a:pt x="1235250" y="1304911"/>
                  </a:lnTo>
                  <a:lnTo>
                    <a:pt x="1232062" y="1303309"/>
                  </a:lnTo>
                  <a:lnTo>
                    <a:pt x="1229273" y="1301707"/>
                  </a:lnTo>
                  <a:lnTo>
                    <a:pt x="1227281" y="1299305"/>
                  </a:lnTo>
                  <a:lnTo>
                    <a:pt x="1225687" y="1296902"/>
                  </a:lnTo>
                  <a:lnTo>
                    <a:pt x="1223695" y="1294099"/>
                  </a:lnTo>
                  <a:lnTo>
                    <a:pt x="1222898" y="1291296"/>
                  </a:lnTo>
                  <a:lnTo>
                    <a:pt x="1222101" y="1288092"/>
                  </a:lnTo>
                  <a:lnTo>
                    <a:pt x="1221703" y="1284088"/>
                  </a:lnTo>
                  <a:lnTo>
                    <a:pt x="1221304" y="1280083"/>
                  </a:lnTo>
                  <a:lnTo>
                    <a:pt x="1221304" y="1276879"/>
                  </a:lnTo>
                  <a:lnTo>
                    <a:pt x="1220906" y="1274477"/>
                  </a:lnTo>
                  <a:lnTo>
                    <a:pt x="1220508" y="1272074"/>
                  </a:lnTo>
                  <a:lnTo>
                    <a:pt x="1219711" y="1270072"/>
                  </a:lnTo>
                  <a:lnTo>
                    <a:pt x="1219312" y="1268870"/>
                  </a:lnTo>
                  <a:lnTo>
                    <a:pt x="1218117" y="1267669"/>
                  </a:lnTo>
                  <a:lnTo>
                    <a:pt x="1216922" y="1266868"/>
                  </a:lnTo>
                  <a:lnTo>
                    <a:pt x="1216125" y="1266468"/>
                  </a:lnTo>
                  <a:lnTo>
                    <a:pt x="1214930" y="1266468"/>
                  </a:lnTo>
                  <a:lnTo>
                    <a:pt x="1214133" y="1266868"/>
                  </a:lnTo>
                  <a:lnTo>
                    <a:pt x="1213336" y="1268070"/>
                  </a:lnTo>
                  <a:lnTo>
                    <a:pt x="1212539" y="1268870"/>
                  </a:lnTo>
                  <a:lnTo>
                    <a:pt x="1211742" y="1270072"/>
                  </a:lnTo>
                  <a:lnTo>
                    <a:pt x="1211344" y="1271674"/>
                  </a:lnTo>
                  <a:lnTo>
                    <a:pt x="1210945" y="1273275"/>
                  </a:lnTo>
                  <a:lnTo>
                    <a:pt x="1210945" y="1275678"/>
                  </a:lnTo>
                  <a:lnTo>
                    <a:pt x="1210945" y="1278081"/>
                  </a:lnTo>
                  <a:lnTo>
                    <a:pt x="1209750" y="1280483"/>
                  </a:lnTo>
                  <a:lnTo>
                    <a:pt x="1207359" y="1286891"/>
                  </a:lnTo>
                  <a:lnTo>
                    <a:pt x="1203773" y="1293298"/>
                  </a:lnTo>
                  <a:lnTo>
                    <a:pt x="1199789" y="1298904"/>
                  </a:lnTo>
                  <a:lnTo>
                    <a:pt x="1197797" y="1300906"/>
                  </a:lnTo>
                  <a:lnTo>
                    <a:pt x="1195805" y="1302909"/>
                  </a:lnTo>
                  <a:lnTo>
                    <a:pt x="1194211" y="1304110"/>
                  </a:lnTo>
                  <a:lnTo>
                    <a:pt x="1192617" y="1304110"/>
                  </a:lnTo>
                  <a:lnTo>
                    <a:pt x="1191821" y="1303710"/>
                  </a:lnTo>
                  <a:lnTo>
                    <a:pt x="1191024" y="1302108"/>
                  </a:lnTo>
                  <a:lnTo>
                    <a:pt x="1190625" y="1298904"/>
                  </a:lnTo>
                  <a:lnTo>
                    <a:pt x="1191024" y="1294900"/>
                  </a:lnTo>
                  <a:lnTo>
                    <a:pt x="1193016" y="1274877"/>
                  </a:lnTo>
                  <a:lnTo>
                    <a:pt x="1194610" y="1264465"/>
                  </a:lnTo>
                  <a:lnTo>
                    <a:pt x="1197000" y="1254855"/>
                  </a:lnTo>
                  <a:lnTo>
                    <a:pt x="1198195" y="1250450"/>
                  </a:lnTo>
                  <a:lnTo>
                    <a:pt x="1199789" y="1246045"/>
                  </a:lnTo>
                  <a:lnTo>
                    <a:pt x="1200984" y="1242841"/>
                  </a:lnTo>
                  <a:lnTo>
                    <a:pt x="1202977" y="1239237"/>
                  </a:lnTo>
                  <a:lnTo>
                    <a:pt x="1204969" y="1236834"/>
                  </a:lnTo>
                  <a:lnTo>
                    <a:pt x="1206961" y="1234832"/>
                  </a:lnTo>
                  <a:lnTo>
                    <a:pt x="1209352" y="1233631"/>
                  </a:lnTo>
                  <a:lnTo>
                    <a:pt x="1212141" y="1232429"/>
                  </a:lnTo>
                  <a:lnTo>
                    <a:pt x="1292225" y="1217613"/>
                  </a:lnTo>
                  <a:close/>
                  <a:moveTo>
                    <a:pt x="36513" y="1122363"/>
                  </a:moveTo>
                  <a:lnTo>
                    <a:pt x="98598" y="1134269"/>
                  </a:lnTo>
                  <a:lnTo>
                    <a:pt x="100956" y="1135063"/>
                  </a:lnTo>
                  <a:lnTo>
                    <a:pt x="102921" y="1135857"/>
                  </a:lnTo>
                  <a:lnTo>
                    <a:pt x="104492" y="1137444"/>
                  </a:lnTo>
                  <a:lnTo>
                    <a:pt x="105671" y="1139825"/>
                  </a:lnTo>
                  <a:lnTo>
                    <a:pt x="107636" y="1142207"/>
                  </a:lnTo>
                  <a:lnTo>
                    <a:pt x="108815" y="1145382"/>
                  </a:lnTo>
                  <a:lnTo>
                    <a:pt x="110779" y="1152128"/>
                  </a:lnTo>
                  <a:lnTo>
                    <a:pt x="112351" y="1159272"/>
                  </a:lnTo>
                  <a:lnTo>
                    <a:pt x="113923" y="1167210"/>
                  </a:lnTo>
                  <a:lnTo>
                    <a:pt x="115495" y="1183085"/>
                  </a:lnTo>
                  <a:lnTo>
                    <a:pt x="115888" y="1186260"/>
                  </a:lnTo>
                  <a:lnTo>
                    <a:pt x="115495" y="1188641"/>
                  </a:lnTo>
                  <a:lnTo>
                    <a:pt x="115102" y="1189832"/>
                  </a:lnTo>
                  <a:lnTo>
                    <a:pt x="114316" y="1190228"/>
                  </a:lnTo>
                  <a:lnTo>
                    <a:pt x="112744" y="1190228"/>
                  </a:lnTo>
                  <a:lnTo>
                    <a:pt x="111565" y="1189435"/>
                  </a:lnTo>
                  <a:lnTo>
                    <a:pt x="109994" y="1188244"/>
                  </a:lnTo>
                  <a:lnTo>
                    <a:pt x="108422" y="1186657"/>
                  </a:lnTo>
                  <a:lnTo>
                    <a:pt x="105278" y="1181894"/>
                  </a:lnTo>
                  <a:lnTo>
                    <a:pt x="102528" y="1177132"/>
                  </a:lnTo>
                  <a:lnTo>
                    <a:pt x="100563" y="1172369"/>
                  </a:lnTo>
                  <a:lnTo>
                    <a:pt x="100170" y="1169988"/>
                  </a:lnTo>
                  <a:lnTo>
                    <a:pt x="100170" y="1168003"/>
                  </a:lnTo>
                  <a:lnTo>
                    <a:pt x="99384" y="1164828"/>
                  </a:lnTo>
                  <a:lnTo>
                    <a:pt x="98598" y="1162447"/>
                  </a:lnTo>
                  <a:lnTo>
                    <a:pt x="97026" y="1161257"/>
                  </a:lnTo>
                  <a:lnTo>
                    <a:pt x="96633" y="1161257"/>
                  </a:lnTo>
                  <a:lnTo>
                    <a:pt x="95848" y="1161257"/>
                  </a:lnTo>
                  <a:lnTo>
                    <a:pt x="95062" y="1161257"/>
                  </a:lnTo>
                  <a:lnTo>
                    <a:pt x="94276" y="1161653"/>
                  </a:lnTo>
                  <a:lnTo>
                    <a:pt x="92704" y="1163638"/>
                  </a:lnTo>
                  <a:lnTo>
                    <a:pt x="91525" y="1167210"/>
                  </a:lnTo>
                  <a:lnTo>
                    <a:pt x="91525" y="1171178"/>
                  </a:lnTo>
                  <a:lnTo>
                    <a:pt x="91132" y="1176338"/>
                  </a:lnTo>
                  <a:lnTo>
                    <a:pt x="90346" y="1181100"/>
                  </a:lnTo>
                  <a:lnTo>
                    <a:pt x="89167" y="1184275"/>
                  </a:lnTo>
                  <a:lnTo>
                    <a:pt x="87989" y="1186260"/>
                  </a:lnTo>
                  <a:lnTo>
                    <a:pt x="86810" y="1187847"/>
                  </a:lnTo>
                  <a:lnTo>
                    <a:pt x="85238" y="1189038"/>
                  </a:lnTo>
                  <a:lnTo>
                    <a:pt x="83666" y="1189832"/>
                  </a:lnTo>
                  <a:lnTo>
                    <a:pt x="82094" y="1191022"/>
                  </a:lnTo>
                  <a:lnTo>
                    <a:pt x="80130" y="1191419"/>
                  </a:lnTo>
                  <a:lnTo>
                    <a:pt x="75414" y="1192213"/>
                  </a:lnTo>
                  <a:lnTo>
                    <a:pt x="69520" y="1192213"/>
                  </a:lnTo>
                  <a:lnTo>
                    <a:pt x="67163" y="1191816"/>
                  </a:lnTo>
                  <a:lnTo>
                    <a:pt x="64412" y="1191022"/>
                  </a:lnTo>
                  <a:lnTo>
                    <a:pt x="62447" y="1190228"/>
                  </a:lnTo>
                  <a:lnTo>
                    <a:pt x="60482" y="1188641"/>
                  </a:lnTo>
                  <a:lnTo>
                    <a:pt x="58125" y="1187053"/>
                  </a:lnTo>
                  <a:lnTo>
                    <a:pt x="56160" y="1185069"/>
                  </a:lnTo>
                  <a:lnTo>
                    <a:pt x="53016" y="1180703"/>
                  </a:lnTo>
                  <a:lnTo>
                    <a:pt x="49873" y="1175147"/>
                  </a:lnTo>
                  <a:lnTo>
                    <a:pt x="47122" y="1169194"/>
                  </a:lnTo>
                  <a:lnTo>
                    <a:pt x="44765" y="1162844"/>
                  </a:lnTo>
                  <a:lnTo>
                    <a:pt x="42800" y="1156494"/>
                  </a:lnTo>
                  <a:lnTo>
                    <a:pt x="41228" y="1150144"/>
                  </a:lnTo>
                  <a:lnTo>
                    <a:pt x="40049" y="1143794"/>
                  </a:lnTo>
                  <a:lnTo>
                    <a:pt x="37692" y="1133475"/>
                  </a:lnTo>
                  <a:lnTo>
                    <a:pt x="36513" y="1125538"/>
                  </a:lnTo>
                  <a:lnTo>
                    <a:pt x="36513" y="1122363"/>
                  </a:lnTo>
                  <a:close/>
                  <a:moveTo>
                    <a:pt x="1779588" y="1120775"/>
                  </a:moveTo>
                  <a:lnTo>
                    <a:pt x="1779588" y="1123616"/>
                  </a:lnTo>
                  <a:lnTo>
                    <a:pt x="1778404" y="1131734"/>
                  </a:lnTo>
                  <a:lnTo>
                    <a:pt x="1776824" y="1142693"/>
                  </a:lnTo>
                  <a:lnTo>
                    <a:pt x="1775244" y="1149188"/>
                  </a:lnTo>
                  <a:lnTo>
                    <a:pt x="1773665" y="1155682"/>
                  </a:lnTo>
                  <a:lnTo>
                    <a:pt x="1771690" y="1162176"/>
                  </a:lnTo>
                  <a:lnTo>
                    <a:pt x="1769321" y="1168671"/>
                  </a:lnTo>
                  <a:lnTo>
                    <a:pt x="1766162" y="1174759"/>
                  </a:lnTo>
                  <a:lnTo>
                    <a:pt x="1763397" y="1180442"/>
                  </a:lnTo>
                  <a:lnTo>
                    <a:pt x="1760238" y="1184907"/>
                  </a:lnTo>
                  <a:lnTo>
                    <a:pt x="1757869" y="1186530"/>
                  </a:lnTo>
                  <a:lnTo>
                    <a:pt x="1755894" y="1188560"/>
                  </a:lnTo>
                  <a:lnTo>
                    <a:pt x="1753920" y="1189777"/>
                  </a:lnTo>
                  <a:lnTo>
                    <a:pt x="1751550" y="1190995"/>
                  </a:lnTo>
                  <a:lnTo>
                    <a:pt x="1749181" y="1191807"/>
                  </a:lnTo>
                  <a:lnTo>
                    <a:pt x="1746812" y="1192213"/>
                  </a:lnTo>
                  <a:lnTo>
                    <a:pt x="1740888" y="1192213"/>
                  </a:lnTo>
                  <a:lnTo>
                    <a:pt x="1736149" y="1191401"/>
                  </a:lnTo>
                  <a:lnTo>
                    <a:pt x="1734175" y="1190589"/>
                  </a:lnTo>
                  <a:lnTo>
                    <a:pt x="1732200" y="1189777"/>
                  </a:lnTo>
                  <a:lnTo>
                    <a:pt x="1730621" y="1188966"/>
                  </a:lnTo>
                  <a:lnTo>
                    <a:pt x="1729436" y="1187748"/>
                  </a:lnTo>
                  <a:lnTo>
                    <a:pt x="1728251" y="1185718"/>
                  </a:lnTo>
                  <a:lnTo>
                    <a:pt x="1727461" y="1184095"/>
                  </a:lnTo>
                  <a:lnTo>
                    <a:pt x="1725487" y="1180442"/>
                  </a:lnTo>
                  <a:lnTo>
                    <a:pt x="1724697" y="1175977"/>
                  </a:lnTo>
                  <a:lnTo>
                    <a:pt x="1724697" y="1170700"/>
                  </a:lnTo>
                  <a:lnTo>
                    <a:pt x="1724302" y="1166235"/>
                  </a:lnTo>
                  <a:lnTo>
                    <a:pt x="1723117" y="1162988"/>
                  </a:lnTo>
                  <a:lnTo>
                    <a:pt x="1721933" y="1160959"/>
                  </a:lnTo>
                  <a:lnTo>
                    <a:pt x="1721143" y="1160553"/>
                  </a:lnTo>
                  <a:lnTo>
                    <a:pt x="1720748" y="1160147"/>
                  </a:lnTo>
                  <a:lnTo>
                    <a:pt x="1719958" y="1160553"/>
                  </a:lnTo>
                  <a:lnTo>
                    <a:pt x="1718774" y="1160553"/>
                  </a:lnTo>
                  <a:lnTo>
                    <a:pt x="1717589" y="1161770"/>
                  </a:lnTo>
                  <a:lnTo>
                    <a:pt x="1716404" y="1164206"/>
                  </a:lnTo>
                  <a:lnTo>
                    <a:pt x="1716009" y="1167453"/>
                  </a:lnTo>
                  <a:lnTo>
                    <a:pt x="1716009" y="1169482"/>
                  </a:lnTo>
                  <a:lnTo>
                    <a:pt x="1715614" y="1171512"/>
                  </a:lnTo>
                  <a:lnTo>
                    <a:pt x="1713640" y="1176383"/>
                  </a:lnTo>
                  <a:lnTo>
                    <a:pt x="1710481" y="1181659"/>
                  </a:lnTo>
                  <a:lnTo>
                    <a:pt x="1707716" y="1186124"/>
                  </a:lnTo>
                  <a:lnTo>
                    <a:pt x="1706137" y="1188154"/>
                  </a:lnTo>
                  <a:lnTo>
                    <a:pt x="1704557" y="1189371"/>
                  </a:lnTo>
                  <a:lnTo>
                    <a:pt x="1702978" y="1190183"/>
                  </a:lnTo>
                  <a:lnTo>
                    <a:pt x="1702188" y="1190183"/>
                  </a:lnTo>
                  <a:lnTo>
                    <a:pt x="1701003" y="1189777"/>
                  </a:lnTo>
                  <a:lnTo>
                    <a:pt x="1700608" y="1188560"/>
                  </a:lnTo>
                  <a:lnTo>
                    <a:pt x="1700213" y="1185718"/>
                  </a:lnTo>
                  <a:lnTo>
                    <a:pt x="1700608" y="1182877"/>
                  </a:lnTo>
                  <a:lnTo>
                    <a:pt x="1702188" y="1166641"/>
                  </a:lnTo>
                  <a:lnTo>
                    <a:pt x="1703767" y="1158117"/>
                  </a:lnTo>
                  <a:lnTo>
                    <a:pt x="1704952" y="1150811"/>
                  </a:lnTo>
                  <a:lnTo>
                    <a:pt x="1707716" y="1143911"/>
                  </a:lnTo>
                  <a:lnTo>
                    <a:pt x="1708901" y="1141070"/>
                  </a:lnTo>
                  <a:lnTo>
                    <a:pt x="1710086" y="1138634"/>
                  </a:lnTo>
                  <a:lnTo>
                    <a:pt x="1711665" y="1136199"/>
                  </a:lnTo>
                  <a:lnTo>
                    <a:pt x="1713640" y="1134575"/>
                  </a:lnTo>
                  <a:lnTo>
                    <a:pt x="1715219" y="1133763"/>
                  </a:lnTo>
                  <a:lnTo>
                    <a:pt x="1717194" y="1132952"/>
                  </a:lnTo>
                  <a:lnTo>
                    <a:pt x="1779588" y="1120775"/>
                  </a:lnTo>
                  <a:close/>
                  <a:moveTo>
                    <a:pt x="233586" y="538163"/>
                  </a:moveTo>
                  <a:lnTo>
                    <a:pt x="238336" y="538163"/>
                  </a:lnTo>
                  <a:lnTo>
                    <a:pt x="300494" y="768264"/>
                  </a:lnTo>
                  <a:lnTo>
                    <a:pt x="301682" y="758743"/>
                  </a:lnTo>
                  <a:lnTo>
                    <a:pt x="323061" y="601242"/>
                  </a:lnTo>
                  <a:lnTo>
                    <a:pt x="317122" y="585770"/>
                  </a:lnTo>
                  <a:lnTo>
                    <a:pt x="328999" y="565140"/>
                  </a:lnTo>
                  <a:lnTo>
                    <a:pt x="355921" y="565140"/>
                  </a:lnTo>
                  <a:lnTo>
                    <a:pt x="367403" y="585770"/>
                  </a:lnTo>
                  <a:lnTo>
                    <a:pt x="362256" y="604416"/>
                  </a:lnTo>
                  <a:lnTo>
                    <a:pt x="381259" y="770645"/>
                  </a:lnTo>
                  <a:lnTo>
                    <a:pt x="394720" y="710739"/>
                  </a:lnTo>
                  <a:lnTo>
                    <a:pt x="395908" y="741287"/>
                  </a:lnTo>
                  <a:lnTo>
                    <a:pt x="397096" y="773818"/>
                  </a:lnTo>
                  <a:lnTo>
                    <a:pt x="401055" y="844039"/>
                  </a:lnTo>
                  <a:lnTo>
                    <a:pt x="405806" y="918227"/>
                  </a:lnTo>
                  <a:lnTo>
                    <a:pt x="410952" y="992018"/>
                  </a:lnTo>
                  <a:lnTo>
                    <a:pt x="416891" y="1061048"/>
                  </a:lnTo>
                  <a:lnTo>
                    <a:pt x="423226" y="1122541"/>
                  </a:lnTo>
                  <a:lnTo>
                    <a:pt x="426393" y="1148725"/>
                  </a:lnTo>
                  <a:lnTo>
                    <a:pt x="428768" y="1171338"/>
                  </a:lnTo>
                  <a:lnTo>
                    <a:pt x="431936" y="1190381"/>
                  </a:lnTo>
                  <a:lnTo>
                    <a:pt x="434311" y="1204663"/>
                  </a:lnTo>
                  <a:lnTo>
                    <a:pt x="435499" y="1210218"/>
                  </a:lnTo>
                  <a:lnTo>
                    <a:pt x="436687" y="1215375"/>
                  </a:lnTo>
                  <a:lnTo>
                    <a:pt x="439062" y="1220532"/>
                  </a:lnTo>
                  <a:lnTo>
                    <a:pt x="440646" y="1225293"/>
                  </a:lnTo>
                  <a:lnTo>
                    <a:pt x="440646" y="1228467"/>
                  </a:lnTo>
                  <a:lnTo>
                    <a:pt x="441833" y="1238385"/>
                  </a:lnTo>
                  <a:lnTo>
                    <a:pt x="443021" y="1248700"/>
                  </a:lnTo>
                  <a:lnTo>
                    <a:pt x="444605" y="1258221"/>
                  </a:lnTo>
                  <a:lnTo>
                    <a:pt x="446584" y="1268140"/>
                  </a:lnTo>
                  <a:lnTo>
                    <a:pt x="448564" y="1277264"/>
                  </a:lnTo>
                  <a:lnTo>
                    <a:pt x="450939" y="1285992"/>
                  </a:lnTo>
                  <a:lnTo>
                    <a:pt x="453711" y="1295117"/>
                  </a:lnTo>
                  <a:lnTo>
                    <a:pt x="456086" y="1303448"/>
                  </a:lnTo>
                  <a:lnTo>
                    <a:pt x="459649" y="1311383"/>
                  </a:lnTo>
                  <a:lnTo>
                    <a:pt x="462816" y="1318921"/>
                  </a:lnTo>
                  <a:lnTo>
                    <a:pt x="466380" y="1326458"/>
                  </a:lnTo>
                  <a:lnTo>
                    <a:pt x="469943" y="1333599"/>
                  </a:lnTo>
                  <a:lnTo>
                    <a:pt x="473902" y="1340344"/>
                  </a:lnTo>
                  <a:lnTo>
                    <a:pt x="477861" y="1346691"/>
                  </a:lnTo>
                  <a:lnTo>
                    <a:pt x="482612" y="1353039"/>
                  </a:lnTo>
                  <a:lnTo>
                    <a:pt x="487363" y="1358990"/>
                  </a:lnTo>
                  <a:lnTo>
                    <a:pt x="469151" y="1598613"/>
                  </a:lnTo>
                  <a:lnTo>
                    <a:pt x="383239" y="1598613"/>
                  </a:lnTo>
                  <a:lnTo>
                    <a:pt x="340481" y="1260999"/>
                  </a:lnTo>
                  <a:lnTo>
                    <a:pt x="334938" y="1261395"/>
                  </a:lnTo>
                  <a:lnTo>
                    <a:pt x="329395" y="1261792"/>
                  </a:lnTo>
                  <a:lnTo>
                    <a:pt x="326228" y="1261792"/>
                  </a:lnTo>
                  <a:lnTo>
                    <a:pt x="322269" y="1261395"/>
                  </a:lnTo>
                  <a:lnTo>
                    <a:pt x="282282" y="1597423"/>
                  </a:lnTo>
                  <a:lnTo>
                    <a:pt x="193203" y="1598613"/>
                  </a:lnTo>
                  <a:lnTo>
                    <a:pt x="160738" y="1168165"/>
                  </a:lnTo>
                  <a:lnTo>
                    <a:pt x="154800" y="1158246"/>
                  </a:lnTo>
                  <a:lnTo>
                    <a:pt x="149257" y="1148725"/>
                  </a:lnTo>
                  <a:lnTo>
                    <a:pt x="144110" y="1139203"/>
                  </a:lnTo>
                  <a:lnTo>
                    <a:pt x="140151" y="1128889"/>
                  </a:lnTo>
                  <a:lnTo>
                    <a:pt x="139755" y="1124921"/>
                  </a:lnTo>
                  <a:lnTo>
                    <a:pt x="134609" y="1066999"/>
                  </a:lnTo>
                  <a:lnTo>
                    <a:pt x="128670" y="1003920"/>
                  </a:lnTo>
                  <a:lnTo>
                    <a:pt x="122335" y="924971"/>
                  </a:lnTo>
                  <a:lnTo>
                    <a:pt x="108875" y="730972"/>
                  </a:lnTo>
                  <a:lnTo>
                    <a:pt x="103728" y="726608"/>
                  </a:lnTo>
                  <a:lnTo>
                    <a:pt x="98185" y="721054"/>
                  </a:lnTo>
                  <a:lnTo>
                    <a:pt x="97789" y="721450"/>
                  </a:lnTo>
                  <a:lnTo>
                    <a:pt x="96997" y="723434"/>
                  </a:lnTo>
                  <a:lnTo>
                    <a:pt x="96601" y="727798"/>
                  </a:lnTo>
                  <a:lnTo>
                    <a:pt x="96601" y="733352"/>
                  </a:lnTo>
                  <a:lnTo>
                    <a:pt x="96205" y="749618"/>
                  </a:lnTo>
                  <a:lnTo>
                    <a:pt x="96601" y="771438"/>
                  </a:lnTo>
                  <a:lnTo>
                    <a:pt x="97789" y="826980"/>
                  </a:lnTo>
                  <a:lnTo>
                    <a:pt x="100165" y="893630"/>
                  </a:lnTo>
                  <a:lnTo>
                    <a:pt x="103332" y="962660"/>
                  </a:lnTo>
                  <a:lnTo>
                    <a:pt x="106499" y="1027327"/>
                  </a:lnTo>
                  <a:lnTo>
                    <a:pt x="109666" y="1079694"/>
                  </a:lnTo>
                  <a:lnTo>
                    <a:pt x="112042" y="1112226"/>
                  </a:lnTo>
                  <a:lnTo>
                    <a:pt x="97393" y="1112623"/>
                  </a:lnTo>
                  <a:lnTo>
                    <a:pt x="87891" y="1112623"/>
                  </a:lnTo>
                  <a:lnTo>
                    <a:pt x="76806" y="1111433"/>
                  </a:lnTo>
                  <a:lnTo>
                    <a:pt x="65325" y="1109449"/>
                  </a:lnTo>
                  <a:lnTo>
                    <a:pt x="59386" y="1108259"/>
                  </a:lnTo>
                  <a:lnTo>
                    <a:pt x="53843" y="1107069"/>
                  </a:lnTo>
                  <a:lnTo>
                    <a:pt x="47905" y="1104688"/>
                  </a:lnTo>
                  <a:lnTo>
                    <a:pt x="41966" y="1102308"/>
                  </a:lnTo>
                  <a:lnTo>
                    <a:pt x="36027" y="1099928"/>
                  </a:lnTo>
                  <a:lnTo>
                    <a:pt x="30485" y="1096357"/>
                  </a:lnTo>
                  <a:lnTo>
                    <a:pt x="27713" y="1079298"/>
                  </a:lnTo>
                  <a:lnTo>
                    <a:pt x="24546" y="1056684"/>
                  </a:lnTo>
                  <a:lnTo>
                    <a:pt x="21775" y="1030104"/>
                  </a:lnTo>
                  <a:lnTo>
                    <a:pt x="18607" y="1000349"/>
                  </a:lnTo>
                  <a:lnTo>
                    <a:pt x="15836" y="967024"/>
                  </a:lnTo>
                  <a:lnTo>
                    <a:pt x="13065" y="932509"/>
                  </a:lnTo>
                  <a:lnTo>
                    <a:pt x="7918" y="860305"/>
                  </a:lnTo>
                  <a:lnTo>
                    <a:pt x="3563" y="790084"/>
                  </a:lnTo>
                  <a:lnTo>
                    <a:pt x="2375" y="757949"/>
                  </a:lnTo>
                  <a:lnTo>
                    <a:pt x="1187" y="728591"/>
                  </a:lnTo>
                  <a:lnTo>
                    <a:pt x="396" y="702804"/>
                  </a:lnTo>
                  <a:lnTo>
                    <a:pt x="0" y="681778"/>
                  </a:lnTo>
                  <a:lnTo>
                    <a:pt x="396" y="666305"/>
                  </a:lnTo>
                  <a:lnTo>
                    <a:pt x="792" y="660751"/>
                  </a:lnTo>
                  <a:lnTo>
                    <a:pt x="1187" y="656784"/>
                  </a:lnTo>
                  <a:lnTo>
                    <a:pt x="1979" y="650436"/>
                  </a:lnTo>
                  <a:lnTo>
                    <a:pt x="3167" y="644089"/>
                  </a:lnTo>
                  <a:lnTo>
                    <a:pt x="5147" y="638535"/>
                  </a:lnTo>
                  <a:lnTo>
                    <a:pt x="7918" y="632584"/>
                  </a:lnTo>
                  <a:lnTo>
                    <a:pt x="11085" y="626633"/>
                  </a:lnTo>
                  <a:lnTo>
                    <a:pt x="15044" y="621475"/>
                  </a:lnTo>
                  <a:lnTo>
                    <a:pt x="19003" y="615921"/>
                  </a:lnTo>
                  <a:lnTo>
                    <a:pt x="24150" y="610764"/>
                  </a:lnTo>
                  <a:lnTo>
                    <a:pt x="29693" y="606003"/>
                  </a:lnTo>
                  <a:lnTo>
                    <a:pt x="35631" y="601242"/>
                  </a:lnTo>
                  <a:lnTo>
                    <a:pt x="41966" y="596482"/>
                  </a:lnTo>
                  <a:lnTo>
                    <a:pt x="48696" y="592514"/>
                  </a:lnTo>
                  <a:lnTo>
                    <a:pt x="55427" y="588150"/>
                  </a:lnTo>
                  <a:lnTo>
                    <a:pt x="62949" y="584580"/>
                  </a:lnTo>
                  <a:lnTo>
                    <a:pt x="70867" y="580612"/>
                  </a:lnTo>
                  <a:lnTo>
                    <a:pt x="78785" y="576645"/>
                  </a:lnTo>
                  <a:lnTo>
                    <a:pt x="96205" y="569504"/>
                  </a:lnTo>
                  <a:lnTo>
                    <a:pt x="114417" y="563950"/>
                  </a:lnTo>
                  <a:lnTo>
                    <a:pt x="132629" y="557999"/>
                  </a:lnTo>
                  <a:lnTo>
                    <a:pt x="152029" y="552842"/>
                  </a:lnTo>
                  <a:lnTo>
                    <a:pt x="171428" y="548478"/>
                  </a:lnTo>
                  <a:lnTo>
                    <a:pt x="190828" y="544510"/>
                  </a:lnTo>
                  <a:lnTo>
                    <a:pt x="210227" y="540940"/>
                  </a:lnTo>
                  <a:lnTo>
                    <a:pt x="229627" y="538559"/>
                  </a:lnTo>
                  <a:lnTo>
                    <a:pt x="233586" y="538163"/>
                  </a:lnTo>
                  <a:close/>
                  <a:moveTo>
                    <a:pt x="1612045" y="536575"/>
                  </a:moveTo>
                  <a:lnTo>
                    <a:pt x="1621555" y="536972"/>
                  </a:lnTo>
                  <a:lnTo>
                    <a:pt x="1631461" y="537369"/>
                  </a:lnTo>
                  <a:lnTo>
                    <a:pt x="1640970" y="538559"/>
                  </a:lnTo>
                  <a:lnTo>
                    <a:pt x="1650480" y="540147"/>
                  </a:lnTo>
                  <a:lnTo>
                    <a:pt x="1660386" y="541734"/>
                  </a:lnTo>
                  <a:lnTo>
                    <a:pt x="1669896" y="544512"/>
                  </a:lnTo>
                  <a:lnTo>
                    <a:pt x="1679406" y="546894"/>
                  </a:lnTo>
                  <a:lnTo>
                    <a:pt x="1688916" y="550465"/>
                  </a:lnTo>
                  <a:lnTo>
                    <a:pt x="1698030" y="553640"/>
                  </a:lnTo>
                  <a:lnTo>
                    <a:pt x="1707539" y="557212"/>
                  </a:lnTo>
                  <a:lnTo>
                    <a:pt x="1716257" y="560784"/>
                  </a:lnTo>
                  <a:lnTo>
                    <a:pt x="1724974" y="565150"/>
                  </a:lnTo>
                  <a:lnTo>
                    <a:pt x="1742409" y="573484"/>
                  </a:lnTo>
                  <a:lnTo>
                    <a:pt x="1758259" y="582215"/>
                  </a:lnTo>
                  <a:lnTo>
                    <a:pt x="1772523" y="591344"/>
                  </a:lnTo>
                  <a:lnTo>
                    <a:pt x="1785600" y="600472"/>
                  </a:lnTo>
                  <a:lnTo>
                    <a:pt x="1797091" y="608806"/>
                  </a:lnTo>
                  <a:lnTo>
                    <a:pt x="1806997" y="616744"/>
                  </a:lnTo>
                  <a:lnTo>
                    <a:pt x="1814129" y="623887"/>
                  </a:lnTo>
                  <a:lnTo>
                    <a:pt x="1816903" y="627062"/>
                  </a:lnTo>
                  <a:lnTo>
                    <a:pt x="1818884" y="629840"/>
                  </a:lnTo>
                  <a:lnTo>
                    <a:pt x="1820865" y="632619"/>
                  </a:lnTo>
                  <a:lnTo>
                    <a:pt x="1821658" y="634603"/>
                  </a:lnTo>
                  <a:lnTo>
                    <a:pt x="1822054" y="638572"/>
                  </a:lnTo>
                  <a:lnTo>
                    <a:pt x="1822450" y="644128"/>
                  </a:lnTo>
                  <a:lnTo>
                    <a:pt x="1822450" y="660797"/>
                  </a:lnTo>
                  <a:lnTo>
                    <a:pt x="1821658" y="682625"/>
                  </a:lnTo>
                  <a:lnTo>
                    <a:pt x="1819677" y="710009"/>
                  </a:lnTo>
                  <a:lnTo>
                    <a:pt x="1818092" y="741362"/>
                  </a:lnTo>
                  <a:lnTo>
                    <a:pt x="1815714" y="775494"/>
                  </a:lnTo>
                  <a:lnTo>
                    <a:pt x="1809374" y="850106"/>
                  </a:lnTo>
                  <a:lnTo>
                    <a:pt x="1802242" y="926306"/>
                  </a:lnTo>
                  <a:lnTo>
                    <a:pt x="1794713" y="998141"/>
                  </a:lnTo>
                  <a:lnTo>
                    <a:pt x="1790751" y="1029494"/>
                  </a:lnTo>
                  <a:lnTo>
                    <a:pt x="1787581" y="1057672"/>
                  </a:lnTo>
                  <a:lnTo>
                    <a:pt x="1784015" y="1080691"/>
                  </a:lnTo>
                  <a:lnTo>
                    <a:pt x="1781241" y="1097756"/>
                  </a:lnTo>
                  <a:lnTo>
                    <a:pt x="1770146" y="1102122"/>
                  </a:lnTo>
                  <a:lnTo>
                    <a:pt x="1759844" y="1106091"/>
                  </a:lnTo>
                  <a:lnTo>
                    <a:pt x="1749938" y="1108472"/>
                  </a:lnTo>
                  <a:lnTo>
                    <a:pt x="1740824" y="1110456"/>
                  </a:lnTo>
                  <a:lnTo>
                    <a:pt x="1731710" y="1112044"/>
                  </a:lnTo>
                  <a:lnTo>
                    <a:pt x="1724182" y="1112441"/>
                  </a:lnTo>
                  <a:lnTo>
                    <a:pt x="1720616" y="1112044"/>
                  </a:lnTo>
                  <a:lnTo>
                    <a:pt x="1717446" y="1111250"/>
                  </a:lnTo>
                  <a:lnTo>
                    <a:pt x="1714276" y="1110853"/>
                  </a:lnTo>
                  <a:lnTo>
                    <a:pt x="1711502" y="1110059"/>
                  </a:lnTo>
                  <a:lnTo>
                    <a:pt x="1712691" y="1096566"/>
                  </a:lnTo>
                  <a:lnTo>
                    <a:pt x="1713879" y="1077119"/>
                  </a:lnTo>
                  <a:lnTo>
                    <a:pt x="1715464" y="1025128"/>
                  </a:lnTo>
                  <a:lnTo>
                    <a:pt x="1717049" y="960041"/>
                  </a:lnTo>
                  <a:lnTo>
                    <a:pt x="1718238" y="890587"/>
                  </a:lnTo>
                  <a:lnTo>
                    <a:pt x="1719031" y="823912"/>
                  </a:lnTo>
                  <a:lnTo>
                    <a:pt x="1718238" y="794544"/>
                  </a:lnTo>
                  <a:lnTo>
                    <a:pt x="1717842" y="768747"/>
                  </a:lnTo>
                  <a:lnTo>
                    <a:pt x="1717446" y="747315"/>
                  </a:lnTo>
                  <a:lnTo>
                    <a:pt x="1716257" y="731440"/>
                  </a:lnTo>
                  <a:lnTo>
                    <a:pt x="1715464" y="726281"/>
                  </a:lnTo>
                  <a:lnTo>
                    <a:pt x="1715068" y="722312"/>
                  </a:lnTo>
                  <a:lnTo>
                    <a:pt x="1713879" y="720725"/>
                  </a:lnTo>
                  <a:lnTo>
                    <a:pt x="1713483" y="720328"/>
                  </a:lnTo>
                  <a:lnTo>
                    <a:pt x="1713087" y="720725"/>
                  </a:lnTo>
                  <a:lnTo>
                    <a:pt x="1707539" y="727869"/>
                  </a:lnTo>
                  <a:lnTo>
                    <a:pt x="1702388" y="735409"/>
                  </a:lnTo>
                  <a:lnTo>
                    <a:pt x="1701200" y="737394"/>
                  </a:lnTo>
                  <a:lnTo>
                    <a:pt x="1683765" y="992584"/>
                  </a:lnTo>
                  <a:lnTo>
                    <a:pt x="1675047" y="1087438"/>
                  </a:lnTo>
                  <a:lnTo>
                    <a:pt x="1671877" y="1124744"/>
                  </a:lnTo>
                  <a:lnTo>
                    <a:pt x="1671085" y="1128316"/>
                  </a:lnTo>
                  <a:lnTo>
                    <a:pt x="1669104" y="1134269"/>
                  </a:lnTo>
                  <a:lnTo>
                    <a:pt x="1667123" y="1140222"/>
                  </a:lnTo>
                  <a:lnTo>
                    <a:pt x="1664349" y="1145778"/>
                  </a:lnTo>
                  <a:lnTo>
                    <a:pt x="1661971" y="1151334"/>
                  </a:lnTo>
                  <a:lnTo>
                    <a:pt x="1655631" y="1162447"/>
                  </a:lnTo>
                  <a:lnTo>
                    <a:pt x="1648499" y="1173956"/>
                  </a:lnTo>
                  <a:lnTo>
                    <a:pt x="1616403" y="1598613"/>
                  </a:lnTo>
                  <a:lnTo>
                    <a:pt x="1531211" y="1598613"/>
                  </a:lnTo>
                  <a:lnTo>
                    <a:pt x="1488020" y="1260872"/>
                  </a:lnTo>
                  <a:lnTo>
                    <a:pt x="1482869" y="1261269"/>
                  </a:lnTo>
                  <a:lnTo>
                    <a:pt x="1477322" y="1261666"/>
                  </a:lnTo>
                  <a:lnTo>
                    <a:pt x="1473359" y="1261666"/>
                  </a:lnTo>
                  <a:lnTo>
                    <a:pt x="1470189" y="1261269"/>
                  </a:lnTo>
                  <a:lnTo>
                    <a:pt x="1429772" y="1597422"/>
                  </a:lnTo>
                  <a:lnTo>
                    <a:pt x="1340617" y="1598613"/>
                  </a:lnTo>
                  <a:lnTo>
                    <a:pt x="1323975" y="1376760"/>
                  </a:lnTo>
                  <a:lnTo>
                    <a:pt x="1330315" y="1370806"/>
                  </a:lnTo>
                  <a:lnTo>
                    <a:pt x="1336655" y="1364456"/>
                  </a:lnTo>
                  <a:lnTo>
                    <a:pt x="1342995" y="1357710"/>
                  </a:lnTo>
                  <a:lnTo>
                    <a:pt x="1348542" y="1350566"/>
                  </a:lnTo>
                  <a:lnTo>
                    <a:pt x="1354090" y="1342628"/>
                  </a:lnTo>
                  <a:lnTo>
                    <a:pt x="1358845" y="1334294"/>
                  </a:lnTo>
                  <a:lnTo>
                    <a:pt x="1363600" y="1325563"/>
                  </a:lnTo>
                  <a:lnTo>
                    <a:pt x="1368355" y="1316435"/>
                  </a:lnTo>
                  <a:lnTo>
                    <a:pt x="1371921" y="1306513"/>
                  </a:lnTo>
                  <a:lnTo>
                    <a:pt x="1375883" y="1296591"/>
                  </a:lnTo>
                  <a:lnTo>
                    <a:pt x="1379053" y="1285875"/>
                  </a:lnTo>
                  <a:lnTo>
                    <a:pt x="1381827" y="1275160"/>
                  </a:lnTo>
                  <a:lnTo>
                    <a:pt x="1384204" y="1263650"/>
                  </a:lnTo>
                  <a:lnTo>
                    <a:pt x="1386186" y="1251347"/>
                  </a:lnTo>
                  <a:lnTo>
                    <a:pt x="1388563" y="1239044"/>
                  </a:lnTo>
                  <a:lnTo>
                    <a:pt x="1389752" y="1226344"/>
                  </a:lnTo>
                  <a:lnTo>
                    <a:pt x="1389752" y="1222375"/>
                  </a:lnTo>
                  <a:lnTo>
                    <a:pt x="1389752" y="1218009"/>
                  </a:lnTo>
                  <a:lnTo>
                    <a:pt x="1389356" y="1209675"/>
                  </a:lnTo>
                  <a:lnTo>
                    <a:pt x="1390148" y="1207294"/>
                  </a:lnTo>
                  <a:lnTo>
                    <a:pt x="1392129" y="1194594"/>
                  </a:lnTo>
                  <a:lnTo>
                    <a:pt x="1394903" y="1177925"/>
                  </a:lnTo>
                  <a:lnTo>
                    <a:pt x="1400450" y="1134269"/>
                  </a:lnTo>
                  <a:lnTo>
                    <a:pt x="1407186" y="1078309"/>
                  </a:lnTo>
                  <a:lnTo>
                    <a:pt x="1413923" y="1013619"/>
                  </a:lnTo>
                  <a:lnTo>
                    <a:pt x="1421055" y="943769"/>
                  </a:lnTo>
                  <a:lnTo>
                    <a:pt x="1427791" y="871537"/>
                  </a:lnTo>
                  <a:lnTo>
                    <a:pt x="1433735" y="800894"/>
                  </a:lnTo>
                  <a:lnTo>
                    <a:pt x="1438886" y="734219"/>
                  </a:lnTo>
                  <a:lnTo>
                    <a:pt x="1447603" y="767953"/>
                  </a:lnTo>
                  <a:lnTo>
                    <a:pt x="1449188" y="758428"/>
                  </a:lnTo>
                  <a:lnTo>
                    <a:pt x="1470586" y="600869"/>
                  </a:lnTo>
                  <a:lnTo>
                    <a:pt x="1464642" y="585390"/>
                  </a:lnTo>
                  <a:lnTo>
                    <a:pt x="1476529" y="564753"/>
                  </a:lnTo>
                  <a:lnTo>
                    <a:pt x="1503870" y="564753"/>
                  </a:lnTo>
                  <a:lnTo>
                    <a:pt x="1514569" y="585390"/>
                  </a:lnTo>
                  <a:lnTo>
                    <a:pt x="1509814" y="604044"/>
                  </a:lnTo>
                  <a:lnTo>
                    <a:pt x="1528833" y="770334"/>
                  </a:lnTo>
                  <a:lnTo>
                    <a:pt x="1579949" y="545306"/>
                  </a:lnTo>
                  <a:lnTo>
                    <a:pt x="1585893" y="542131"/>
                  </a:lnTo>
                  <a:lnTo>
                    <a:pt x="1589855" y="540147"/>
                  </a:lnTo>
                  <a:lnTo>
                    <a:pt x="1592629" y="538559"/>
                  </a:lnTo>
                  <a:lnTo>
                    <a:pt x="1593025" y="538162"/>
                  </a:lnTo>
                  <a:lnTo>
                    <a:pt x="1602535" y="536972"/>
                  </a:lnTo>
                  <a:lnTo>
                    <a:pt x="1612045" y="536575"/>
                  </a:lnTo>
                  <a:close/>
                  <a:moveTo>
                    <a:pt x="1080417" y="477838"/>
                  </a:moveTo>
                  <a:lnTo>
                    <a:pt x="1092318" y="478235"/>
                  </a:lnTo>
                  <a:lnTo>
                    <a:pt x="1104616" y="478632"/>
                  </a:lnTo>
                  <a:lnTo>
                    <a:pt x="1116913" y="480219"/>
                  </a:lnTo>
                  <a:lnTo>
                    <a:pt x="1128814" y="482600"/>
                  </a:lnTo>
                  <a:lnTo>
                    <a:pt x="1141111" y="484982"/>
                  </a:lnTo>
                  <a:lnTo>
                    <a:pt x="1153409" y="487760"/>
                  </a:lnTo>
                  <a:lnTo>
                    <a:pt x="1165706" y="491332"/>
                  </a:lnTo>
                  <a:lnTo>
                    <a:pt x="1178003" y="494903"/>
                  </a:lnTo>
                  <a:lnTo>
                    <a:pt x="1189507" y="499269"/>
                  </a:lnTo>
                  <a:lnTo>
                    <a:pt x="1201011" y="504032"/>
                  </a:lnTo>
                  <a:lnTo>
                    <a:pt x="1212515" y="508397"/>
                  </a:lnTo>
                  <a:lnTo>
                    <a:pt x="1223623" y="513557"/>
                  </a:lnTo>
                  <a:lnTo>
                    <a:pt x="1234730" y="519113"/>
                  </a:lnTo>
                  <a:lnTo>
                    <a:pt x="1245441" y="524669"/>
                  </a:lnTo>
                  <a:lnTo>
                    <a:pt x="1255358" y="530225"/>
                  </a:lnTo>
                  <a:lnTo>
                    <a:pt x="1265672" y="536178"/>
                  </a:lnTo>
                  <a:lnTo>
                    <a:pt x="1283920" y="547291"/>
                  </a:lnTo>
                  <a:lnTo>
                    <a:pt x="1300581" y="558403"/>
                  </a:lnTo>
                  <a:lnTo>
                    <a:pt x="1314862" y="569119"/>
                  </a:lnTo>
                  <a:lnTo>
                    <a:pt x="1327159" y="579438"/>
                  </a:lnTo>
                  <a:lnTo>
                    <a:pt x="1331919" y="584200"/>
                  </a:lnTo>
                  <a:lnTo>
                    <a:pt x="1336283" y="588169"/>
                  </a:lnTo>
                  <a:lnTo>
                    <a:pt x="1339456" y="592535"/>
                  </a:lnTo>
                  <a:lnTo>
                    <a:pt x="1342630" y="595710"/>
                  </a:lnTo>
                  <a:lnTo>
                    <a:pt x="1344217" y="599282"/>
                  </a:lnTo>
                  <a:lnTo>
                    <a:pt x="1345407" y="601663"/>
                  </a:lnTo>
                  <a:lnTo>
                    <a:pt x="1346200" y="606822"/>
                  </a:lnTo>
                  <a:lnTo>
                    <a:pt x="1346200" y="613966"/>
                  </a:lnTo>
                  <a:lnTo>
                    <a:pt x="1346200" y="634603"/>
                  </a:lnTo>
                  <a:lnTo>
                    <a:pt x="1345407" y="662782"/>
                  </a:lnTo>
                  <a:lnTo>
                    <a:pt x="1343820" y="696913"/>
                  </a:lnTo>
                  <a:lnTo>
                    <a:pt x="1341043" y="736600"/>
                  </a:lnTo>
                  <a:lnTo>
                    <a:pt x="1337870" y="779860"/>
                  </a:lnTo>
                  <a:lnTo>
                    <a:pt x="1334299" y="825897"/>
                  </a:lnTo>
                  <a:lnTo>
                    <a:pt x="1330333" y="873919"/>
                  </a:lnTo>
                  <a:lnTo>
                    <a:pt x="1325572" y="922735"/>
                  </a:lnTo>
                  <a:lnTo>
                    <a:pt x="1321209" y="970757"/>
                  </a:lnTo>
                  <a:lnTo>
                    <a:pt x="1316448" y="1017588"/>
                  </a:lnTo>
                  <a:lnTo>
                    <a:pt x="1311291" y="1061244"/>
                  </a:lnTo>
                  <a:lnTo>
                    <a:pt x="1306928" y="1101328"/>
                  </a:lnTo>
                  <a:lnTo>
                    <a:pt x="1302564" y="1136253"/>
                  </a:lnTo>
                  <a:lnTo>
                    <a:pt x="1298201" y="1166019"/>
                  </a:lnTo>
                  <a:lnTo>
                    <a:pt x="1294630" y="1187847"/>
                  </a:lnTo>
                  <a:lnTo>
                    <a:pt x="1280746" y="1193403"/>
                  </a:lnTo>
                  <a:lnTo>
                    <a:pt x="1267655" y="1197372"/>
                  </a:lnTo>
                  <a:lnTo>
                    <a:pt x="1254961" y="1201341"/>
                  </a:lnTo>
                  <a:lnTo>
                    <a:pt x="1243061" y="1203722"/>
                  </a:lnTo>
                  <a:lnTo>
                    <a:pt x="1232350" y="1205310"/>
                  </a:lnTo>
                  <a:lnTo>
                    <a:pt x="1227193" y="1205310"/>
                  </a:lnTo>
                  <a:lnTo>
                    <a:pt x="1222433" y="1205707"/>
                  </a:lnTo>
                  <a:lnTo>
                    <a:pt x="1217672" y="1205310"/>
                  </a:lnTo>
                  <a:lnTo>
                    <a:pt x="1213706" y="1204913"/>
                  </a:lnTo>
                  <a:lnTo>
                    <a:pt x="1209739" y="1204119"/>
                  </a:lnTo>
                  <a:lnTo>
                    <a:pt x="1206565" y="1202928"/>
                  </a:lnTo>
                  <a:lnTo>
                    <a:pt x="1207755" y="1186260"/>
                  </a:lnTo>
                  <a:lnTo>
                    <a:pt x="1208945" y="1161653"/>
                  </a:lnTo>
                  <a:lnTo>
                    <a:pt x="1211722" y="1094978"/>
                  </a:lnTo>
                  <a:lnTo>
                    <a:pt x="1213706" y="1013222"/>
                  </a:lnTo>
                  <a:lnTo>
                    <a:pt x="1214896" y="925116"/>
                  </a:lnTo>
                  <a:lnTo>
                    <a:pt x="1215292" y="882253"/>
                  </a:lnTo>
                  <a:lnTo>
                    <a:pt x="1215292" y="841375"/>
                  </a:lnTo>
                  <a:lnTo>
                    <a:pt x="1215292" y="804069"/>
                  </a:lnTo>
                  <a:lnTo>
                    <a:pt x="1214499" y="771128"/>
                  </a:lnTo>
                  <a:lnTo>
                    <a:pt x="1213706" y="744141"/>
                  </a:lnTo>
                  <a:lnTo>
                    <a:pt x="1212515" y="724297"/>
                  </a:lnTo>
                  <a:lnTo>
                    <a:pt x="1211722" y="717153"/>
                  </a:lnTo>
                  <a:lnTo>
                    <a:pt x="1210532" y="712788"/>
                  </a:lnTo>
                  <a:lnTo>
                    <a:pt x="1209739" y="711200"/>
                  </a:lnTo>
                  <a:lnTo>
                    <a:pt x="1209342" y="710407"/>
                  </a:lnTo>
                  <a:lnTo>
                    <a:pt x="1208945" y="710010"/>
                  </a:lnTo>
                  <a:lnTo>
                    <a:pt x="1208152" y="710407"/>
                  </a:lnTo>
                  <a:lnTo>
                    <a:pt x="1201408" y="719932"/>
                  </a:lnTo>
                  <a:lnTo>
                    <a:pt x="1194664" y="729457"/>
                  </a:lnTo>
                  <a:lnTo>
                    <a:pt x="1193078" y="731838"/>
                  </a:lnTo>
                  <a:lnTo>
                    <a:pt x="1171260" y="1054497"/>
                  </a:lnTo>
                  <a:lnTo>
                    <a:pt x="1165309" y="1121966"/>
                  </a:lnTo>
                  <a:lnTo>
                    <a:pt x="1160549" y="1174750"/>
                  </a:lnTo>
                  <a:lnTo>
                    <a:pt x="1155789" y="1221582"/>
                  </a:lnTo>
                  <a:lnTo>
                    <a:pt x="1155392" y="1225947"/>
                  </a:lnTo>
                  <a:lnTo>
                    <a:pt x="1153012" y="1233488"/>
                  </a:lnTo>
                  <a:lnTo>
                    <a:pt x="1149838" y="1241028"/>
                  </a:lnTo>
                  <a:lnTo>
                    <a:pt x="1147062" y="1248172"/>
                  </a:lnTo>
                  <a:lnTo>
                    <a:pt x="1143888" y="1255316"/>
                  </a:lnTo>
                  <a:lnTo>
                    <a:pt x="1139921" y="1262460"/>
                  </a:lnTo>
                  <a:lnTo>
                    <a:pt x="1135557" y="1269603"/>
                  </a:lnTo>
                  <a:lnTo>
                    <a:pt x="1131591" y="1276350"/>
                  </a:lnTo>
                  <a:lnTo>
                    <a:pt x="1126830" y="1283494"/>
                  </a:lnTo>
                  <a:lnTo>
                    <a:pt x="1086368" y="1820863"/>
                  </a:lnTo>
                  <a:lnTo>
                    <a:pt x="977674" y="1820863"/>
                  </a:lnTo>
                  <a:lnTo>
                    <a:pt x="923328" y="1393428"/>
                  </a:lnTo>
                  <a:lnTo>
                    <a:pt x="916584" y="1394222"/>
                  </a:lnTo>
                  <a:lnTo>
                    <a:pt x="909840" y="1394619"/>
                  </a:lnTo>
                  <a:lnTo>
                    <a:pt x="905080" y="1394222"/>
                  </a:lnTo>
                  <a:lnTo>
                    <a:pt x="900716" y="1393825"/>
                  </a:lnTo>
                  <a:lnTo>
                    <a:pt x="849543" y="1819275"/>
                  </a:lnTo>
                  <a:lnTo>
                    <a:pt x="736486" y="1820863"/>
                  </a:lnTo>
                  <a:lnTo>
                    <a:pt x="695627" y="1276350"/>
                  </a:lnTo>
                  <a:lnTo>
                    <a:pt x="687693" y="1264047"/>
                  </a:lnTo>
                  <a:lnTo>
                    <a:pt x="680553" y="1251744"/>
                  </a:lnTo>
                  <a:lnTo>
                    <a:pt x="677776" y="1245394"/>
                  </a:lnTo>
                  <a:lnTo>
                    <a:pt x="674602" y="1239044"/>
                  </a:lnTo>
                  <a:lnTo>
                    <a:pt x="671826" y="1232694"/>
                  </a:lnTo>
                  <a:lnTo>
                    <a:pt x="669842" y="1226741"/>
                  </a:lnTo>
                  <a:lnTo>
                    <a:pt x="669049" y="1221582"/>
                  </a:lnTo>
                  <a:lnTo>
                    <a:pt x="661908" y="1148160"/>
                  </a:lnTo>
                  <a:lnTo>
                    <a:pt x="654768" y="1068388"/>
                  </a:lnTo>
                  <a:lnTo>
                    <a:pt x="646437" y="968375"/>
                  </a:lnTo>
                  <a:lnTo>
                    <a:pt x="630173" y="723503"/>
                  </a:lnTo>
                  <a:lnTo>
                    <a:pt x="626603" y="720725"/>
                  </a:lnTo>
                  <a:lnTo>
                    <a:pt x="623826" y="717550"/>
                  </a:lnTo>
                  <a:lnTo>
                    <a:pt x="616686" y="710407"/>
                  </a:lnTo>
                  <a:lnTo>
                    <a:pt x="616289" y="710407"/>
                  </a:lnTo>
                  <a:lnTo>
                    <a:pt x="615892" y="710803"/>
                  </a:lnTo>
                  <a:lnTo>
                    <a:pt x="614702" y="713978"/>
                  </a:lnTo>
                  <a:lnTo>
                    <a:pt x="614305" y="719138"/>
                  </a:lnTo>
                  <a:lnTo>
                    <a:pt x="613909" y="726678"/>
                  </a:lnTo>
                  <a:lnTo>
                    <a:pt x="613909" y="746919"/>
                  </a:lnTo>
                  <a:lnTo>
                    <a:pt x="613909" y="774303"/>
                  </a:lnTo>
                  <a:lnTo>
                    <a:pt x="614702" y="807641"/>
                  </a:lnTo>
                  <a:lnTo>
                    <a:pt x="615892" y="844947"/>
                  </a:lnTo>
                  <a:lnTo>
                    <a:pt x="619066" y="929085"/>
                  </a:lnTo>
                  <a:lnTo>
                    <a:pt x="623033" y="1016794"/>
                  </a:lnTo>
                  <a:lnTo>
                    <a:pt x="627000" y="1098550"/>
                  </a:lnTo>
                  <a:lnTo>
                    <a:pt x="630966" y="1164035"/>
                  </a:lnTo>
                  <a:lnTo>
                    <a:pt x="632553" y="1188641"/>
                  </a:lnTo>
                  <a:lnTo>
                    <a:pt x="634140" y="1205310"/>
                  </a:lnTo>
                  <a:lnTo>
                    <a:pt x="625810" y="1205310"/>
                  </a:lnTo>
                  <a:lnTo>
                    <a:pt x="615099" y="1205707"/>
                  </a:lnTo>
                  <a:lnTo>
                    <a:pt x="603198" y="1205310"/>
                  </a:lnTo>
                  <a:lnTo>
                    <a:pt x="589711" y="1204516"/>
                  </a:lnTo>
                  <a:lnTo>
                    <a:pt x="582570" y="1203325"/>
                  </a:lnTo>
                  <a:lnTo>
                    <a:pt x="575033" y="1202135"/>
                  </a:lnTo>
                  <a:lnTo>
                    <a:pt x="567496" y="1200944"/>
                  </a:lnTo>
                  <a:lnTo>
                    <a:pt x="559959" y="1198563"/>
                  </a:lnTo>
                  <a:lnTo>
                    <a:pt x="552422" y="1196182"/>
                  </a:lnTo>
                  <a:lnTo>
                    <a:pt x="544885" y="1193403"/>
                  </a:lnTo>
                  <a:lnTo>
                    <a:pt x="537744" y="1189435"/>
                  </a:lnTo>
                  <a:lnTo>
                    <a:pt x="530604" y="1185466"/>
                  </a:lnTo>
                  <a:lnTo>
                    <a:pt x="528620" y="1175544"/>
                  </a:lnTo>
                  <a:lnTo>
                    <a:pt x="526637" y="1163638"/>
                  </a:lnTo>
                  <a:lnTo>
                    <a:pt x="523067" y="1135460"/>
                  </a:lnTo>
                  <a:lnTo>
                    <a:pt x="519100" y="1101725"/>
                  </a:lnTo>
                  <a:lnTo>
                    <a:pt x="515530" y="1064022"/>
                  </a:lnTo>
                  <a:lnTo>
                    <a:pt x="511959" y="1021953"/>
                  </a:lnTo>
                  <a:lnTo>
                    <a:pt x="508389" y="978297"/>
                  </a:lnTo>
                  <a:lnTo>
                    <a:pt x="504819" y="932657"/>
                  </a:lnTo>
                  <a:lnTo>
                    <a:pt x="502042" y="886619"/>
                  </a:lnTo>
                  <a:lnTo>
                    <a:pt x="498868" y="841772"/>
                  </a:lnTo>
                  <a:lnTo>
                    <a:pt x="496885" y="798116"/>
                  </a:lnTo>
                  <a:lnTo>
                    <a:pt x="494902" y="757238"/>
                  </a:lnTo>
                  <a:lnTo>
                    <a:pt x="492918" y="720328"/>
                  </a:lnTo>
                  <a:lnTo>
                    <a:pt x="492125" y="687785"/>
                  </a:lnTo>
                  <a:lnTo>
                    <a:pt x="492125" y="661194"/>
                  </a:lnTo>
                  <a:lnTo>
                    <a:pt x="492125" y="641350"/>
                  </a:lnTo>
                  <a:lnTo>
                    <a:pt x="492521" y="634603"/>
                  </a:lnTo>
                  <a:lnTo>
                    <a:pt x="493315" y="629444"/>
                  </a:lnTo>
                  <a:lnTo>
                    <a:pt x="494505" y="621507"/>
                  </a:lnTo>
                  <a:lnTo>
                    <a:pt x="496092" y="613569"/>
                  </a:lnTo>
                  <a:lnTo>
                    <a:pt x="498472" y="606028"/>
                  </a:lnTo>
                  <a:lnTo>
                    <a:pt x="502042" y="598885"/>
                  </a:lnTo>
                  <a:lnTo>
                    <a:pt x="506009" y="591741"/>
                  </a:lnTo>
                  <a:lnTo>
                    <a:pt x="510769" y="584597"/>
                  </a:lnTo>
                  <a:lnTo>
                    <a:pt x="516323" y="578247"/>
                  </a:lnTo>
                  <a:lnTo>
                    <a:pt x="522670" y="571500"/>
                  </a:lnTo>
                  <a:lnTo>
                    <a:pt x="529414" y="565547"/>
                  </a:lnTo>
                  <a:lnTo>
                    <a:pt x="536951" y="559594"/>
                  </a:lnTo>
                  <a:lnTo>
                    <a:pt x="544885" y="553641"/>
                  </a:lnTo>
                  <a:lnTo>
                    <a:pt x="553215" y="548085"/>
                  </a:lnTo>
                  <a:lnTo>
                    <a:pt x="562339" y="542925"/>
                  </a:lnTo>
                  <a:lnTo>
                    <a:pt x="571860" y="537766"/>
                  </a:lnTo>
                  <a:lnTo>
                    <a:pt x="581777" y="533003"/>
                  </a:lnTo>
                  <a:lnTo>
                    <a:pt x="592091" y="528241"/>
                  </a:lnTo>
                  <a:lnTo>
                    <a:pt x="602801" y="523875"/>
                  </a:lnTo>
                  <a:lnTo>
                    <a:pt x="613512" y="519510"/>
                  </a:lnTo>
                  <a:lnTo>
                    <a:pt x="625016" y="515144"/>
                  </a:lnTo>
                  <a:lnTo>
                    <a:pt x="636520" y="511572"/>
                  </a:lnTo>
                  <a:lnTo>
                    <a:pt x="659925" y="504428"/>
                  </a:lnTo>
                  <a:lnTo>
                    <a:pt x="684520" y="498078"/>
                  </a:lnTo>
                  <a:lnTo>
                    <a:pt x="709115" y="492522"/>
                  </a:lnTo>
                  <a:lnTo>
                    <a:pt x="733709" y="487363"/>
                  </a:lnTo>
                  <a:lnTo>
                    <a:pt x="758701" y="483394"/>
                  </a:lnTo>
                  <a:lnTo>
                    <a:pt x="782502" y="479425"/>
                  </a:lnTo>
                  <a:lnTo>
                    <a:pt x="788056" y="479028"/>
                  </a:lnTo>
                  <a:lnTo>
                    <a:pt x="794006" y="479425"/>
                  </a:lnTo>
                  <a:lnTo>
                    <a:pt x="872948" y="770335"/>
                  </a:lnTo>
                  <a:lnTo>
                    <a:pt x="874138" y="758428"/>
                  </a:lnTo>
                  <a:lnTo>
                    <a:pt x="901510" y="559197"/>
                  </a:lnTo>
                  <a:lnTo>
                    <a:pt x="893576" y="539353"/>
                  </a:lnTo>
                  <a:lnTo>
                    <a:pt x="908650" y="513557"/>
                  </a:lnTo>
                  <a:lnTo>
                    <a:pt x="943162" y="513160"/>
                  </a:lnTo>
                  <a:lnTo>
                    <a:pt x="957443" y="539353"/>
                  </a:lnTo>
                  <a:lnTo>
                    <a:pt x="950699" y="563166"/>
                  </a:lnTo>
                  <a:lnTo>
                    <a:pt x="975294" y="773510"/>
                  </a:lnTo>
                  <a:lnTo>
                    <a:pt x="1039558" y="488950"/>
                  </a:lnTo>
                  <a:lnTo>
                    <a:pt x="1046699" y="485378"/>
                  </a:lnTo>
                  <a:lnTo>
                    <a:pt x="1052252" y="482600"/>
                  </a:lnTo>
                  <a:lnTo>
                    <a:pt x="1055823" y="480219"/>
                  </a:lnTo>
                  <a:lnTo>
                    <a:pt x="1056616" y="479822"/>
                  </a:lnTo>
                  <a:lnTo>
                    <a:pt x="1056616" y="479425"/>
                  </a:lnTo>
                  <a:lnTo>
                    <a:pt x="1068120" y="478235"/>
                  </a:lnTo>
                  <a:lnTo>
                    <a:pt x="1080417" y="477838"/>
                  </a:lnTo>
                  <a:close/>
                  <a:moveTo>
                    <a:pt x="1485107" y="451247"/>
                  </a:moveTo>
                  <a:lnTo>
                    <a:pt x="1485107" y="475853"/>
                  </a:lnTo>
                  <a:lnTo>
                    <a:pt x="1508523" y="475853"/>
                  </a:lnTo>
                  <a:lnTo>
                    <a:pt x="1508523" y="451247"/>
                  </a:lnTo>
                  <a:lnTo>
                    <a:pt x="1485107" y="451247"/>
                  </a:lnTo>
                  <a:close/>
                  <a:moveTo>
                    <a:pt x="328429" y="426244"/>
                  </a:moveTo>
                  <a:lnTo>
                    <a:pt x="328429" y="449263"/>
                  </a:lnTo>
                  <a:lnTo>
                    <a:pt x="350229" y="449263"/>
                  </a:lnTo>
                  <a:lnTo>
                    <a:pt x="350229" y="426244"/>
                  </a:lnTo>
                  <a:lnTo>
                    <a:pt x="328429" y="426244"/>
                  </a:lnTo>
                  <a:close/>
                  <a:moveTo>
                    <a:pt x="904908" y="342106"/>
                  </a:moveTo>
                  <a:lnTo>
                    <a:pt x="904908" y="371872"/>
                  </a:lnTo>
                  <a:lnTo>
                    <a:pt x="933819" y="371872"/>
                  </a:lnTo>
                  <a:lnTo>
                    <a:pt x="933819" y="342106"/>
                  </a:lnTo>
                  <a:lnTo>
                    <a:pt x="904908" y="342106"/>
                  </a:lnTo>
                  <a:close/>
                  <a:moveTo>
                    <a:pt x="1494632" y="300037"/>
                  </a:moveTo>
                  <a:lnTo>
                    <a:pt x="1489473" y="300434"/>
                  </a:lnTo>
                  <a:lnTo>
                    <a:pt x="1483123" y="301228"/>
                  </a:lnTo>
                  <a:lnTo>
                    <a:pt x="1477169" y="302419"/>
                  </a:lnTo>
                  <a:lnTo>
                    <a:pt x="1465660" y="304800"/>
                  </a:lnTo>
                  <a:lnTo>
                    <a:pt x="1460501" y="306784"/>
                  </a:lnTo>
                  <a:lnTo>
                    <a:pt x="1456532" y="307975"/>
                  </a:lnTo>
                  <a:lnTo>
                    <a:pt x="1456532" y="331391"/>
                  </a:lnTo>
                  <a:lnTo>
                    <a:pt x="1457723" y="331391"/>
                  </a:lnTo>
                  <a:lnTo>
                    <a:pt x="1460898" y="329406"/>
                  </a:lnTo>
                  <a:lnTo>
                    <a:pt x="1465263" y="327819"/>
                  </a:lnTo>
                  <a:lnTo>
                    <a:pt x="1475582" y="323453"/>
                  </a:lnTo>
                  <a:lnTo>
                    <a:pt x="1480741" y="321866"/>
                  </a:lnTo>
                  <a:lnTo>
                    <a:pt x="1486694" y="320675"/>
                  </a:lnTo>
                  <a:lnTo>
                    <a:pt x="1492648" y="319484"/>
                  </a:lnTo>
                  <a:lnTo>
                    <a:pt x="1498998" y="319484"/>
                  </a:lnTo>
                  <a:lnTo>
                    <a:pt x="1505744" y="320278"/>
                  </a:lnTo>
                  <a:lnTo>
                    <a:pt x="1511698" y="321469"/>
                  </a:lnTo>
                  <a:lnTo>
                    <a:pt x="1517254" y="323056"/>
                  </a:lnTo>
                  <a:lnTo>
                    <a:pt x="1519635" y="324644"/>
                  </a:lnTo>
                  <a:lnTo>
                    <a:pt x="1521619" y="325834"/>
                  </a:lnTo>
                  <a:lnTo>
                    <a:pt x="1524001" y="327819"/>
                  </a:lnTo>
                  <a:lnTo>
                    <a:pt x="1525588" y="329803"/>
                  </a:lnTo>
                  <a:lnTo>
                    <a:pt x="1527176" y="331787"/>
                  </a:lnTo>
                  <a:lnTo>
                    <a:pt x="1528366" y="334169"/>
                  </a:lnTo>
                  <a:lnTo>
                    <a:pt x="1529160" y="336550"/>
                  </a:lnTo>
                  <a:lnTo>
                    <a:pt x="1530351" y="339328"/>
                  </a:lnTo>
                  <a:lnTo>
                    <a:pt x="1530748" y="342503"/>
                  </a:lnTo>
                  <a:lnTo>
                    <a:pt x="1530748" y="345281"/>
                  </a:lnTo>
                  <a:lnTo>
                    <a:pt x="1530351" y="350441"/>
                  </a:lnTo>
                  <a:lnTo>
                    <a:pt x="1529954" y="354806"/>
                  </a:lnTo>
                  <a:lnTo>
                    <a:pt x="1528366" y="358378"/>
                  </a:lnTo>
                  <a:lnTo>
                    <a:pt x="1526779" y="361950"/>
                  </a:lnTo>
                  <a:lnTo>
                    <a:pt x="1524794" y="365125"/>
                  </a:lnTo>
                  <a:lnTo>
                    <a:pt x="1522413" y="368300"/>
                  </a:lnTo>
                  <a:lnTo>
                    <a:pt x="1519635" y="371475"/>
                  </a:lnTo>
                  <a:lnTo>
                    <a:pt x="1516857" y="374650"/>
                  </a:lnTo>
                  <a:lnTo>
                    <a:pt x="1513285" y="377031"/>
                  </a:lnTo>
                  <a:lnTo>
                    <a:pt x="1510110" y="379413"/>
                  </a:lnTo>
                  <a:lnTo>
                    <a:pt x="1502569" y="384572"/>
                  </a:lnTo>
                  <a:lnTo>
                    <a:pt x="1485901" y="393700"/>
                  </a:lnTo>
                  <a:lnTo>
                    <a:pt x="1485901" y="429419"/>
                  </a:lnTo>
                  <a:lnTo>
                    <a:pt x="1506538" y="429419"/>
                  </a:lnTo>
                  <a:lnTo>
                    <a:pt x="1506538" y="403225"/>
                  </a:lnTo>
                  <a:lnTo>
                    <a:pt x="1515666" y="397669"/>
                  </a:lnTo>
                  <a:lnTo>
                    <a:pt x="1524794" y="392113"/>
                  </a:lnTo>
                  <a:lnTo>
                    <a:pt x="1532732" y="386159"/>
                  </a:lnTo>
                  <a:lnTo>
                    <a:pt x="1539479" y="379413"/>
                  </a:lnTo>
                  <a:lnTo>
                    <a:pt x="1542654" y="376238"/>
                  </a:lnTo>
                  <a:lnTo>
                    <a:pt x="1545432" y="372269"/>
                  </a:lnTo>
                  <a:lnTo>
                    <a:pt x="1547813" y="368300"/>
                  </a:lnTo>
                  <a:lnTo>
                    <a:pt x="1550194" y="363934"/>
                  </a:lnTo>
                  <a:lnTo>
                    <a:pt x="1552179" y="359172"/>
                  </a:lnTo>
                  <a:lnTo>
                    <a:pt x="1553369" y="354806"/>
                  </a:lnTo>
                  <a:lnTo>
                    <a:pt x="1553766" y="349250"/>
                  </a:lnTo>
                  <a:lnTo>
                    <a:pt x="1554163" y="343694"/>
                  </a:lnTo>
                  <a:lnTo>
                    <a:pt x="1553766" y="338931"/>
                  </a:lnTo>
                  <a:lnTo>
                    <a:pt x="1553369" y="334566"/>
                  </a:lnTo>
                  <a:lnTo>
                    <a:pt x="1552179" y="330200"/>
                  </a:lnTo>
                  <a:lnTo>
                    <a:pt x="1550591" y="325834"/>
                  </a:lnTo>
                  <a:lnTo>
                    <a:pt x="1548607" y="322262"/>
                  </a:lnTo>
                  <a:lnTo>
                    <a:pt x="1546226" y="318294"/>
                  </a:lnTo>
                  <a:lnTo>
                    <a:pt x="1543448" y="315119"/>
                  </a:lnTo>
                  <a:lnTo>
                    <a:pt x="1539876" y="311944"/>
                  </a:lnTo>
                  <a:lnTo>
                    <a:pt x="1535907" y="309166"/>
                  </a:lnTo>
                  <a:lnTo>
                    <a:pt x="1531938" y="306784"/>
                  </a:lnTo>
                  <a:lnTo>
                    <a:pt x="1527573" y="304403"/>
                  </a:lnTo>
                  <a:lnTo>
                    <a:pt x="1522413" y="302816"/>
                  </a:lnTo>
                  <a:lnTo>
                    <a:pt x="1517651" y="301625"/>
                  </a:lnTo>
                  <a:lnTo>
                    <a:pt x="1512491" y="300831"/>
                  </a:lnTo>
                  <a:lnTo>
                    <a:pt x="1506538" y="300037"/>
                  </a:lnTo>
                  <a:lnTo>
                    <a:pt x="1500585" y="300037"/>
                  </a:lnTo>
                  <a:lnTo>
                    <a:pt x="1494632" y="300037"/>
                  </a:lnTo>
                  <a:close/>
                  <a:moveTo>
                    <a:pt x="342698" y="286941"/>
                  </a:moveTo>
                  <a:lnTo>
                    <a:pt x="337545" y="287337"/>
                  </a:lnTo>
                  <a:lnTo>
                    <a:pt x="332393" y="287734"/>
                  </a:lnTo>
                  <a:lnTo>
                    <a:pt x="321295" y="289322"/>
                  </a:lnTo>
                  <a:lnTo>
                    <a:pt x="310593" y="291703"/>
                  </a:lnTo>
                  <a:lnTo>
                    <a:pt x="302270" y="294481"/>
                  </a:lnTo>
                  <a:lnTo>
                    <a:pt x="302270" y="316309"/>
                  </a:lnTo>
                  <a:lnTo>
                    <a:pt x="303063" y="316309"/>
                  </a:lnTo>
                  <a:lnTo>
                    <a:pt x="306630" y="314325"/>
                  </a:lnTo>
                  <a:lnTo>
                    <a:pt x="310197" y="312341"/>
                  </a:lnTo>
                  <a:lnTo>
                    <a:pt x="319709" y="308769"/>
                  </a:lnTo>
                  <a:lnTo>
                    <a:pt x="324862" y="307181"/>
                  </a:lnTo>
                  <a:lnTo>
                    <a:pt x="330015" y="305991"/>
                  </a:lnTo>
                  <a:lnTo>
                    <a:pt x="335564" y="305197"/>
                  </a:lnTo>
                  <a:lnTo>
                    <a:pt x="341509" y="305197"/>
                  </a:lnTo>
                  <a:lnTo>
                    <a:pt x="347454" y="305197"/>
                  </a:lnTo>
                  <a:lnTo>
                    <a:pt x="353003" y="306784"/>
                  </a:lnTo>
                  <a:lnTo>
                    <a:pt x="357759" y="308372"/>
                  </a:lnTo>
                  <a:lnTo>
                    <a:pt x="362516" y="311150"/>
                  </a:lnTo>
                  <a:lnTo>
                    <a:pt x="364101" y="312341"/>
                  </a:lnTo>
                  <a:lnTo>
                    <a:pt x="366083" y="314722"/>
                  </a:lnTo>
                  <a:lnTo>
                    <a:pt x="367272" y="316309"/>
                  </a:lnTo>
                  <a:lnTo>
                    <a:pt x="368461" y="318294"/>
                  </a:lnTo>
                  <a:lnTo>
                    <a:pt x="369254" y="321072"/>
                  </a:lnTo>
                  <a:lnTo>
                    <a:pt x="370046" y="323453"/>
                  </a:lnTo>
                  <a:lnTo>
                    <a:pt x="370443" y="325834"/>
                  </a:lnTo>
                  <a:lnTo>
                    <a:pt x="370443" y="329009"/>
                  </a:lnTo>
                  <a:lnTo>
                    <a:pt x="370046" y="333772"/>
                  </a:lnTo>
                  <a:lnTo>
                    <a:pt x="369650" y="337344"/>
                  </a:lnTo>
                  <a:lnTo>
                    <a:pt x="368461" y="341312"/>
                  </a:lnTo>
                  <a:lnTo>
                    <a:pt x="367272" y="344091"/>
                  </a:lnTo>
                  <a:lnTo>
                    <a:pt x="365290" y="347266"/>
                  </a:lnTo>
                  <a:lnTo>
                    <a:pt x="362912" y="350044"/>
                  </a:lnTo>
                  <a:lnTo>
                    <a:pt x="360534" y="352822"/>
                  </a:lnTo>
                  <a:lnTo>
                    <a:pt x="357363" y="355600"/>
                  </a:lnTo>
                  <a:lnTo>
                    <a:pt x="351814" y="360759"/>
                  </a:lnTo>
                  <a:lnTo>
                    <a:pt x="344283" y="365125"/>
                  </a:lnTo>
                  <a:lnTo>
                    <a:pt x="329222" y="373459"/>
                  </a:lnTo>
                  <a:lnTo>
                    <a:pt x="329222" y="406400"/>
                  </a:lnTo>
                  <a:lnTo>
                    <a:pt x="348643" y="406400"/>
                  </a:lnTo>
                  <a:lnTo>
                    <a:pt x="348643" y="382588"/>
                  </a:lnTo>
                  <a:lnTo>
                    <a:pt x="356967" y="377428"/>
                  </a:lnTo>
                  <a:lnTo>
                    <a:pt x="365290" y="371872"/>
                  </a:lnTo>
                  <a:lnTo>
                    <a:pt x="372424" y="366316"/>
                  </a:lnTo>
                  <a:lnTo>
                    <a:pt x="378370" y="360759"/>
                  </a:lnTo>
                  <a:lnTo>
                    <a:pt x="381541" y="357188"/>
                  </a:lnTo>
                  <a:lnTo>
                    <a:pt x="384315" y="354013"/>
                  </a:lnTo>
                  <a:lnTo>
                    <a:pt x="386693" y="350044"/>
                  </a:lnTo>
                  <a:lnTo>
                    <a:pt x="388675" y="346075"/>
                  </a:lnTo>
                  <a:lnTo>
                    <a:pt x="390260" y="342106"/>
                  </a:lnTo>
                  <a:lnTo>
                    <a:pt x="391053" y="337344"/>
                  </a:lnTo>
                  <a:lnTo>
                    <a:pt x="391846" y="332581"/>
                  </a:lnTo>
                  <a:lnTo>
                    <a:pt x="392638" y="327819"/>
                  </a:lnTo>
                  <a:lnTo>
                    <a:pt x="391846" y="323056"/>
                  </a:lnTo>
                  <a:lnTo>
                    <a:pt x="391449" y="318691"/>
                  </a:lnTo>
                  <a:lnTo>
                    <a:pt x="390260" y="314722"/>
                  </a:lnTo>
                  <a:lnTo>
                    <a:pt x="389071" y="310753"/>
                  </a:lnTo>
                  <a:lnTo>
                    <a:pt x="387089" y="307578"/>
                  </a:lnTo>
                  <a:lnTo>
                    <a:pt x="384711" y="304006"/>
                  </a:lnTo>
                  <a:lnTo>
                    <a:pt x="381937" y="301228"/>
                  </a:lnTo>
                  <a:lnTo>
                    <a:pt x="379162" y="298053"/>
                  </a:lnTo>
                  <a:lnTo>
                    <a:pt x="375595" y="295672"/>
                  </a:lnTo>
                  <a:lnTo>
                    <a:pt x="372028" y="293291"/>
                  </a:lnTo>
                  <a:lnTo>
                    <a:pt x="367668" y="291306"/>
                  </a:lnTo>
                  <a:lnTo>
                    <a:pt x="363308" y="289719"/>
                  </a:lnTo>
                  <a:lnTo>
                    <a:pt x="358948" y="288528"/>
                  </a:lnTo>
                  <a:lnTo>
                    <a:pt x="353796" y="287734"/>
                  </a:lnTo>
                  <a:lnTo>
                    <a:pt x="348247" y="287337"/>
                  </a:lnTo>
                  <a:lnTo>
                    <a:pt x="342698" y="286941"/>
                  </a:lnTo>
                  <a:close/>
                  <a:moveTo>
                    <a:pt x="1500585" y="158750"/>
                  </a:moveTo>
                  <a:lnTo>
                    <a:pt x="1511301" y="159147"/>
                  </a:lnTo>
                  <a:lnTo>
                    <a:pt x="1521223" y="159940"/>
                  </a:lnTo>
                  <a:lnTo>
                    <a:pt x="1531541" y="161528"/>
                  </a:lnTo>
                  <a:lnTo>
                    <a:pt x="1540669" y="163115"/>
                  </a:lnTo>
                  <a:lnTo>
                    <a:pt x="1550194" y="165894"/>
                  </a:lnTo>
                  <a:lnTo>
                    <a:pt x="1558529" y="168275"/>
                  </a:lnTo>
                  <a:lnTo>
                    <a:pt x="1566863" y="171450"/>
                  </a:lnTo>
                  <a:lnTo>
                    <a:pt x="1574404" y="174228"/>
                  </a:lnTo>
                  <a:lnTo>
                    <a:pt x="1581548" y="177403"/>
                  </a:lnTo>
                  <a:lnTo>
                    <a:pt x="1588294" y="180975"/>
                  </a:lnTo>
                  <a:lnTo>
                    <a:pt x="1595041" y="184150"/>
                  </a:lnTo>
                  <a:lnTo>
                    <a:pt x="1606154" y="191690"/>
                  </a:lnTo>
                  <a:lnTo>
                    <a:pt x="1615679" y="198437"/>
                  </a:lnTo>
                  <a:lnTo>
                    <a:pt x="1622823" y="203994"/>
                  </a:lnTo>
                  <a:lnTo>
                    <a:pt x="1628379" y="208756"/>
                  </a:lnTo>
                  <a:lnTo>
                    <a:pt x="1632744" y="213122"/>
                  </a:lnTo>
                  <a:lnTo>
                    <a:pt x="1631554" y="216297"/>
                  </a:lnTo>
                  <a:lnTo>
                    <a:pt x="1629173" y="219869"/>
                  </a:lnTo>
                  <a:lnTo>
                    <a:pt x="1626791" y="224234"/>
                  </a:lnTo>
                  <a:lnTo>
                    <a:pt x="1623219" y="229394"/>
                  </a:lnTo>
                  <a:lnTo>
                    <a:pt x="1619251" y="234950"/>
                  </a:lnTo>
                  <a:lnTo>
                    <a:pt x="1614091" y="240903"/>
                  </a:lnTo>
                  <a:lnTo>
                    <a:pt x="1607741" y="246459"/>
                  </a:lnTo>
                  <a:lnTo>
                    <a:pt x="1604566" y="248840"/>
                  </a:lnTo>
                  <a:lnTo>
                    <a:pt x="1600994" y="251222"/>
                  </a:lnTo>
                  <a:lnTo>
                    <a:pt x="1597423" y="253603"/>
                  </a:lnTo>
                  <a:lnTo>
                    <a:pt x="1593057" y="255587"/>
                  </a:lnTo>
                  <a:lnTo>
                    <a:pt x="1588691" y="257175"/>
                  </a:lnTo>
                  <a:lnTo>
                    <a:pt x="1584723" y="258762"/>
                  </a:lnTo>
                  <a:lnTo>
                    <a:pt x="1579563" y="259953"/>
                  </a:lnTo>
                  <a:lnTo>
                    <a:pt x="1574801" y="260747"/>
                  </a:lnTo>
                  <a:lnTo>
                    <a:pt x="1569244" y="261144"/>
                  </a:lnTo>
                  <a:lnTo>
                    <a:pt x="1564085" y="261144"/>
                  </a:lnTo>
                  <a:lnTo>
                    <a:pt x="1558529" y="260747"/>
                  </a:lnTo>
                  <a:lnTo>
                    <a:pt x="1552179" y="259953"/>
                  </a:lnTo>
                  <a:lnTo>
                    <a:pt x="1545829" y="257969"/>
                  </a:lnTo>
                  <a:lnTo>
                    <a:pt x="1539479" y="255984"/>
                  </a:lnTo>
                  <a:lnTo>
                    <a:pt x="1532732" y="253603"/>
                  </a:lnTo>
                  <a:lnTo>
                    <a:pt x="1525588" y="250031"/>
                  </a:lnTo>
                  <a:lnTo>
                    <a:pt x="1517651" y="246062"/>
                  </a:lnTo>
                  <a:lnTo>
                    <a:pt x="1509316" y="242490"/>
                  </a:lnTo>
                  <a:lnTo>
                    <a:pt x="1542654" y="258762"/>
                  </a:lnTo>
                  <a:lnTo>
                    <a:pt x="1558926" y="266303"/>
                  </a:lnTo>
                  <a:lnTo>
                    <a:pt x="1566069" y="269081"/>
                  </a:lnTo>
                  <a:lnTo>
                    <a:pt x="1573610" y="271462"/>
                  </a:lnTo>
                  <a:lnTo>
                    <a:pt x="1580754" y="273844"/>
                  </a:lnTo>
                  <a:lnTo>
                    <a:pt x="1587501" y="275431"/>
                  </a:lnTo>
                  <a:lnTo>
                    <a:pt x="1593851" y="276622"/>
                  </a:lnTo>
                  <a:lnTo>
                    <a:pt x="1599804" y="277019"/>
                  </a:lnTo>
                  <a:lnTo>
                    <a:pt x="1605757" y="276622"/>
                  </a:lnTo>
                  <a:lnTo>
                    <a:pt x="1611313" y="275431"/>
                  </a:lnTo>
                  <a:lnTo>
                    <a:pt x="1615679" y="273844"/>
                  </a:lnTo>
                  <a:lnTo>
                    <a:pt x="1618457" y="271859"/>
                  </a:lnTo>
                  <a:lnTo>
                    <a:pt x="1620441" y="270669"/>
                  </a:lnTo>
                  <a:lnTo>
                    <a:pt x="1621632" y="282178"/>
                  </a:lnTo>
                  <a:lnTo>
                    <a:pt x="1622029" y="292497"/>
                  </a:lnTo>
                  <a:lnTo>
                    <a:pt x="1621632" y="302419"/>
                  </a:lnTo>
                  <a:lnTo>
                    <a:pt x="1621235" y="311944"/>
                  </a:lnTo>
                  <a:lnTo>
                    <a:pt x="1622823" y="310356"/>
                  </a:lnTo>
                  <a:lnTo>
                    <a:pt x="1623616" y="309959"/>
                  </a:lnTo>
                  <a:lnTo>
                    <a:pt x="1625204" y="309562"/>
                  </a:lnTo>
                  <a:lnTo>
                    <a:pt x="1626394" y="309959"/>
                  </a:lnTo>
                  <a:lnTo>
                    <a:pt x="1627188" y="310753"/>
                  </a:lnTo>
                  <a:lnTo>
                    <a:pt x="1628379" y="311944"/>
                  </a:lnTo>
                  <a:lnTo>
                    <a:pt x="1629569" y="313928"/>
                  </a:lnTo>
                  <a:lnTo>
                    <a:pt x="1631951" y="317897"/>
                  </a:lnTo>
                  <a:lnTo>
                    <a:pt x="1633538" y="323850"/>
                  </a:lnTo>
                  <a:lnTo>
                    <a:pt x="1634729" y="331391"/>
                  </a:lnTo>
                  <a:lnTo>
                    <a:pt x="1635919" y="339328"/>
                  </a:lnTo>
                  <a:lnTo>
                    <a:pt x="1636316" y="348853"/>
                  </a:lnTo>
                  <a:lnTo>
                    <a:pt x="1636713" y="358775"/>
                  </a:lnTo>
                  <a:lnTo>
                    <a:pt x="1636316" y="368697"/>
                  </a:lnTo>
                  <a:lnTo>
                    <a:pt x="1635919" y="377825"/>
                  </a:lnTo>
                  <a:lnTo>
                    <a:pt x="1634729" y="385763"/>
                  </a:lnTo>
                  <a:lnTo>
                    <a:pt x="1633538" y="393303"/>
                  </a:lnTo>
                  <a:lnTo>
                    <a:pt x="1631951" y="399256"/>
                  </a:lnTo>
                  <a:lnTo>
                    <a:pt x="1629569" y="404019"/>
                  </a:lnTo>
                  <a:lnTo>
                    <a:pt x="1628379" y="405209"/>
                  </a:lnTo>
                  <a:lnTo>
                    <a:pt x="1627188" y="406400"/>
                  </a:lnTo>
                  <a:lnTo>
                    <a:pt x="1626394" y="407194"/>
                  </a:lnTo>
                  <a:lnTo>
                    <a:pt x="1625204" y="407591"/>
                  </a:lnTo>
                  <a:lnTo>
                    <a:pt x="1623616" y="407194"/>
                  </a:lnTo>
                  <a:lnTo>
                    <a:pt x="1622426" y="406400"/>
                  </a:lnTo>
                  <a:lnTo>
                    <a:pt x="1621235" y="405209"/>
                  </a:lnTo>
                  <a:lnTo>
                    <a:pt x="1620044" y="403622"/>
                  </a:lnTo>
                  <a:lnTo>
                    <a:pt x="1618060" y="398463"/>
                  </a:lnTo>
                  <a:lnTo>
                    <a:pt x="1616076" y="392113"/>
                  </a:lnTo>
                  <a:lnTo>
                    <a:pt x="1614885" y="400447"/>
                  </a:lnTo>
                  <a:lnTo>
                    <a:pt x="1613694" y="409178"/>
                  </a:lnTo>
                  <a:lnTo>
                    <a:pt x="1612107" y="417116"/>
                  </a:lnTo>
                  <a:lnTo>
                    <a:pt x="1609726" y="425053"/>
                  </a:lnTo>
                  <a:lnTo>
                    <a:pt x="1607344" y="432594"/>
                  </a:lnTo>
                  <a:lnTo>
                    <a:pt x="1604963" y="440135"/>
                  </a:lnTo>
                  <a:lnTo>
                    <a:pt x="1601788" y="447278"/>
                  </a:lnTo>
                  <a:lnTo>
                    <a:pt x="1599010" y="454025"/>
                  </a:lnTo>
                  <a:lnTo>
                    <a:pt x="1595438" y="460772"/>
                  </a:lnTo>
                  <a:lnTo>
                    <a:pt x="1592263" y="467519"/>
                  </a:lnTo>
                  <a:lnTo>
                    <a:pt x="1588294" y="473869"/>
                  </a:lnTo>
                  <a:lnTo>
                    <a:pt x="1584326" y="479822"/>
                  </a:lnTo>
                  <a:lnTo>
                    <a:pt x="1579960" y="485775"/>
                  </a:lnTo>
                  <a:lnTo>
                    <a:pt x="1575594" y="491331"/>
                  </a:lnTo>
                  <a:lnTo>
                    <a:pt x="1571626" y="496491"/>
                  </a:lnTo>
                  <a:lnTo>
                    <a:pt x="1566863" y="501253"/>
                  </a:lnTo>
                  <a:lnTo>
                    <a:pt x="1562101" y="506016"/>
                  </a:lnTo>
                  <a:lnTo>
                    <a:pt x="1557735" y="510778"/>
                  </a:lnTo>
                  <a:lnTo>
                    <a:pt x="1552576" y="514747"/>
                  </a:lnTo>
                  <a:lnTo>
                    <a:pt x="1547416" y="518716"/>
                  </a:lnTo>
                  <a:lnTo>
                    <a:pt x="1542257" y="521891"/>
                  </a:lnTo>
                  <a:lnTo>
                    <a:pt x="1537494" y="525463"/>
                  </a:lnTo>
                  <a:lnTo>
                    <a:pt x="1532335" y="528241"/>
                  </a:lnTo>
                  <a:lnTo>
                    <a:pt x="1527176" y="531416"/>
                  </a:lnTo>
                  <a:lnTo>
                    <a:pt x="1522016" y="533400"/>
                  </a:lnTo>
                  <a:lnTo>
                    <a:pt x="1517254" y="535385"/>
                  </a:lnTo>
                  <a:lnTo>
                    <a:pt x="1512094" y="537766"/>
                  </a:lnTo>
                  <a:lnTo>
                    <a:pt x="1506935" y="538957"/>
                  </a:lnTo>
                  <a:lnTo>
                    <a:pt x="1502569" y="540147"/>
                  </a:lnTo>
                  <a:lnTo>
                    <a:pt x="1497410" y="540941"/>
                  </a:lnTo>
                  <a:lnTo>
                    <a:pt x="1492648" y="541338"/>
                  </a:lnTo>
                  <a:lnTo>
                    <a:pt x="1487488" y="541338"/>
                  </a:lnTo>
                  <a:lnTo>
                    <a:pt x="1483916" y="541338"/>
                  </a:lnTo>
                  <a:lnTo>
                    <a:pt x="1479948" y="540941"/>
                  </a:lnTo>
                  <a:lnTo>
                    <a:pt x="1475979" y="540147"/>
                  </a:lnTo>
                  <a:lnTo>
                    <a:pt x="1471613" y="538957"/>
                  </a:lnTo>
                  <a:lnTo>
                    <a:pt x="1466851" y="537369"/>
                  </a:lnTo>
                  <a:lnTo>
                    <a:pt x="1462485" y="535385"/>
                  </a:lnTo>
                  <a:lnTo>
                    <a:pt x="1452960" y="531019"/>
                  </a:lnTo>
                  <a:lnTo>
                    <a:pt x="1443435" y="525066"/>
                  </a:lnTo>
                  <a:lnTo>
                    <a:pt x="1433513" y="517922"/>
                  </a:lnTo>
                  <a:lnTo>
                    <a:pt x="1423988" y="509985"/>
                  </a:lnTo>
                  <a:lnTo>
                    <a:pt x="1414066" y="500460"/>
                  </a:lnTo>
                  <a:lnTo>
                    <a:pt x="1404938" y="490538"/>
                  </a:lnTo>
                  <a:lnTo>
                    <a:pt x="1395810" y="479425"/>
                  </a:lnTo>
                  <a:lnTo>
                    <a:pt x="1386682" y="467519"/>
                  </a:lnTo>
                  <a:lnTo>
                    <a:pt x="1378744" y="454819"/>
                  </a:lnTo>
                  <a:lnTo>
                    <a:pt x="1375173" y="448072"/>
                  </a:lnTo>
                  <a:lnTo>
                    <a:pt x="1371601" y="441325"/>
                  </a:lnTo>
                  <a:lnTo>
                    <a:pt x="1368426" y="434578"/>
                  </a:lnTo>
                  <a:lnTo>
                    <a:pt x="1364854" y="427434"/>
                  </a:lnTo>
                  <a:lnTo>
                    <a:pt x="1362076" y="420291"/>
                  </a:lnTo>
                  <a:lnTo>
                    <a:pt x="1359298" y="412750"/>
                  </a:lnTo>
                  <a:lnTo>
                    <a:pt x="1356916" y="405209"/>
                  </a:lnTo>
                  <a:lnTo>
                    <a:pt x="1354932" y="397669"/>
                  </a:lnTo>
                  <a:lnTo>
                    <a:pt x="1352948" y="402828"/>
                  </a:lnTo>
                  <a:lnTo>
                    <a:pt x="1350963" y="406400"/>
                  </a:lnTo>
                  <a:lnTo>
                    <a:pt x="1350169" y="408384"/>
                  </a:lnTo>
                  <a:lnTo>
                    <a:pt x="1349376" y="409178"/>
                  </a:lnTo>
                  <a:lnTo>
                    <a:pt x="1348185" y="409972"/>
                  </a:lnTo>
                  <a:lnTo>
                    <a:pt x="1346994" y="409972"/>
                  </a:lnTo>
                  <a:lnTo>
                    <a:pt x="1345407" y="409972"/>
                  </a:lnTo>
                  <a:lnTo>
                    <a:pt x="1344613" y="409178"/>
                  </a:lnTo>
                  <a:lnTo>
                    <a:pt x="1343423" y="407591"/>
                  </a:lnTo>
                  <a:lnTo>
                    <a:pt x="1342232" y="406003"/>
                  </a:lnTo>
                  <a:lnTo>
                    <a:pt x="1340248" y="401638"/>
                  </a:lnTo>
                  <a:lnTo>
                    <a:pt x="1338263" y="395684"/>
                  </a:lnTo>
                  <a:lnTo>
                    <a:pt x="1337073" y="388541"/>
                  </a:lnTo>
                  <a:lnTo>
                    <a:pt x="1335882" y="379809"/>
                  </a:lnTo>
                  <a:lnTo>
                    <a:pt x="1335088" y="371078"/>
                  </a:lnTo>
                  <a:lnTo>
                    <a:pt x="1335088" y="361156"/>
                  </a:lnTo>
                  <a:lnTo>
                    <a:pt x="1335088" y="351234"/>
                  </a:lnTo>
                  <a:lnTo>
                    <a:pt x="1335882" y="342106"/>
                  </a:lnTo>
                  <a:lnTo>
                    <a:pt x="1337073" y="333772"/>
                  </a:lnTo>
                  <a:lnTo>
                    <a:pt x="1338263" y="326231"/>
                  </a:lnTo>
                  <a:lnTo>
                    <a:pt x="1340248" y="320675"/>
                  </a:lnTo>
                  <a:lnTo>
                    <a:pt x="1342232" y="315912"/>
                  </a:lnTo>
                  <a:lnTo>
                    <a:pt x="1343423" y="314325"/>
                  </a:lnTo>
                  <a:lnTo>
                    <a:pt x="1344613" y="312737"/>
                  </a:lnTo>
                  <a:lnTo>
                    <a:pt x="1345407" y="312341"/>
                  </a:lnTo>
                  <a:lnTo>
                    <a:pt x="1346994" y="311944"/>
                  </a:lnTo>
                  <a:lnTo>
                    <a:pt x="1347788" y="311944"/>
                  </a:lnTo>
                  <a:lnTo>
                    <a:pt x="1348582" y="312341"/>
                  </a:lnTo>
                  <a:lnTo>
                    <a:pt x="1348979" y="300037"/>
                  </a:lnTo>
                  <a:lnTo>
                    <a:pt x="1349773" y="294084"/>
                  </a:lnTo>
                  <a:lnTo>
                    <a:pt x="1350566" y="288528"/>
                  </a:lnTo>
                  <a:lnTo>
                    <a:pt x="1350169" y="281781"/>
                  </a:lnTo>
                  <a:lnTo>
                    <a:pt x="1349773" y="275431"/>
                  </a:lnTo>
                  <a:lnTo>
                    <a:pt x="1349773" y="269081"/>
                  </a:lnTo>
                  <a:lnTo>
                    <a:pt x="1350169" y="263525"/>
                  </a:lnTo>
                  <a:lnTo>
                    <a:pt x="1350566" y="257969"/>
                  </a:lnTo>
                  <a:lnTo>
                    <a:pt x="1351360" y="253206"/>
                  </a:lnTo>
                  <a:lnTo>
                    <a:pt x="1352154" y="248444"/>
                  </a:lnTo>
                  <a:lnTo>
                    <a:pt x="1353741" y="243681"/>
                  </a:lnTo>
                  <a:lnTo>
                    <a:pt x="1355329" y="240109"/>
                  </a:lnTo>
                  <a:lnTo>
                    <a:pt x="1356916" y="236140"/>
                  </a:lnTo>
                  <a:lnTo>
                    <a:pt x="1358901" y="232569"/>
                  </a:lnTo>
                  <a:lnTo>
                    <a:pt x="1361282" y="229394"/>
                  </a:lnTo>
                  <a:lnTo>
                    <a:pt x="1363663" y="226615"/>
                  </a:lnTo>
                  <a:lnTo>
                    <a:pt x="1366044" y="223837"/>
                  </a:lnTo>
                  <a:lnTo>
                    <a:pt x="1369219" y="221456"/>
                  </a:lnTo>
                  <a:lnTo>
                    <a:pt x="1371998" y="219472"/>
                  </a:lnTo>
                  <a:lnTo>
                    <a:pt x="1358504" y="219869"/>
                  </a:lnTo>
                  <a:lnTo>
                    <a:pt x="1348582" y="219869"/>
                  </a:lnTo>
                  <a:lnTo>
                    <a:pt x="1339454" y="220662"/>
                  </a:lnTo>
                  <a:lnTo>
                    <a:pt x="1345407" y="217090"/>
                  </a:lnTo>
                  <a:lnTo>
                    <a:pt x="1351757" y="213122"/>
                  </a:lnTo>
                  <a:lnTo>
                    <a:pt x="1358107" y="208756"/>
                  </a:lnTo>
                  <a:lnTo>
                    <a:pt x="1364457" y="203597"/>
                  </a:lnTo>
                  <a:lnTo>
                    <a:pt x="1376760" y="194865"/>
                  </a:lnTo>
                  <a:lnTo>
                    <a:pt x="1382316" y="190897"/>
                  </a:lnTo>
                  <a:lnTo>
                    <a:pt x="1387476" y="187722"/>
                  </a:lnTo>
                  <a:lnTo>
                    <a:pt x="1401763" y="180975"/>
                  </a:lnTo>
                  <a:lnTo>
                    <a:pt x="1415257" y="175022"/>
                  </a:lnTo>
                  <a:lnTo>
                    <a:pt x="1428751" y="170259"/>
                  </a:lnTo>
                  <a:lnTo>
                    <a:pt x="1441054" y="166687"/>
                  </a:lnTo>
                  <a:lnTo>
                    <a:pt x="1453754" y="163115"/>
                  </a:lnTo>
                  <a:lnTo>
                    <a:pt x="1466057" y="161131"/>
                  </a:lnTo>
                  <a:lnTo>
                    <a:pt x="1477963" y="159544"/>
                  </a:lnTo>
                  <a:lnTo>
                    <a:pt x="1489473" y="159147"/>
                  </a:lnTo>
                  <a:lnTo>
                    <a:pt x="1500585" y="158750"/>
                  </a:lnTo>
                  <a:close/>
                  <a:moveTo>
                    <a:pt x="354192" y="158750"/>
                  </a:moveTo>
                  <a:lnTo>
                    <a:pt x="365290" y="159147"/>
                  </a:lnTo>
                  <a:lnTo>
                    <a:pt x="375199" y="159940"/>
                  </a:lnTo>
                  <a:lnTo>
                    <a:pt x="385108" y="161528"/>
                  </a:lnTo>
                  <a:lnTo>
                    <a:pt x="394620" y="163115"/>
                  </a:lnTo>
                  <a:lnTo>
                    <a:pt x="403340" y="165894"/>
                  </a:lnTo>
                  <a:lnTo>
                    <a:pt x="412060" y="168275"/>
                  </a:lnTo>
                  <a:lnTo>
                    <a:pt x="420383" y="171450"/>
                  </a:lnTo>
                  <a:lnTo>
                    <a:pt x="428310" y="174228"/>
                  </a:lnTo>
                  <a:lnTo>
                    <a:pt x="435445" y="177403"/>
                  </a:lnTo>
                  <a:lnTo>
                    <a:pt x="442183" y="180975"/>
                  </a:lnTo>
                  <a:lnTo>
                    <a:pt x="448524" y="184150"/>
                  </a:lnTo>
                  <a:lnTo>
                    <a:pt x="460019" y="191690"/>
                  </a:lnTo>
                  <a:lnTo>
                    <a:pt x="469135" y="198437"/>
                  </a:lnTo>
                  <a:lnTo>
                    <a:pt x="476665" y="203994"/>
                  </a:lnTo>
                  <a:lnTo>
                    <a:pt x="482214" y="208756"/>
                  </a:lnTo>
                  <a:lnTo>
                    <a:pt x="486178" y="213122"/>
                  </a:lnTo>
                  <a:lnTo>
                    <a:pt x="484592" y="216297"/>
                  </a:lnTo>
                  <a:lnTo>
                    <a:pt x="483007" y="219869"/>
                  </a:lnTo>
                  <a:lnTo>
                    <a:pt x="480629" y="224234"/>
                  </a:lnTo>
                  <a:lnTo>
                    <a:pt x="477062" y="229394"/>
                  </a:lnTo>
                  <a:lnTo>
                    <a:pt x="472306" y="234950"/>
                  </a:lnTo>
                  <a:lnTo>
                    <a:pt x="467549" y="240903"/>
                  </a:lnTo>
                  <a:lnTo>
                    <a:pt x="461604" y="246459"/>
                  </a:lnTo>
                  <a:lnTo>
                    <a:pt x="458037" y="248840"/>
                  </a:lnTo>
                  <a:lnTo>
                    <a:pt x="454866" y="251222"/>
                  </a:lnTo>
                  <a:lnTo>
                    <a:pt x="450902" y="253603"/>
                  </a:lnTo>
                  <a:lnTo>
                    <a:pt x="446939" y="255587"/>
                  </a:lnTo>
                  <a:lnTo>
                    <a:pt x="442579" y="257175"/>
                  </a:lnTo>
                  <a:lnTo>
                    <a:pt x="437823" y="258762"/>
                  </a:lnTo>
                  <a:lnTo>
                    <a:pt x="433463" y="259953"/>
                  </a:lnTo>
                  <a:lnTo>
                    <a:pt x="428310" y="260747"/>
                  </a:lnTo>
                  <a:lnTo>
                    <a:pt x="423158" y="261144"/>
                  </a:lnTo>
                  <a:lnTo>
                    <a:pt x="417609" y="261144"/>
                  </a:lnTo>
                  <a:lnTo>
                    <a:pt x="411663" y="260747"/>
                  </a:lnTo>
                  <a:lnTo>
                    <a:pt x="406114" y="259953"/>
                  </a:lnTo>
                  <a:lnTo>
                    <a:pt x="399773" y="257969"/>
                  </a:lnTo>
                  <a:lnTo>
                    <a:pt x="393431" y="255984"/>
                  </a:lnTo>
                  <a:lnTo>
                    <a:pt x="386693" y="253603"/>
                  </a:lnTo>
                  <a:lnTo>
                    <a:pt x="379559" y="250031"/>
                  </a:lnTo>
                  <a:lnTo>
                    <a:pt x="371235" y="246062"/>
                  </a:lnTo>
                  <a:lnTo>
                    <a:pt x="362912" y="242490"/>
                  </a:lnTo>
                  <a:lnTo>
                    <a:pt x="396602" y="258762"/>
                  </a:lnTo>
                  <a:lnTo>
                    <a:pt x="412060" y="266303"/>
                  </a:lnTo>
                  <a:lnTo>
                    <a:pt x="419987" y="269081"/>
                  </a:lnTo>
                  <a:lnTo>
                    <a:pt x="427518" y="271462"/>
                  </a:lnTo>
                  <a:lnTo>
                    <a:pt x="434256" y="273844"/>
                  </a:lnTo>
                  <a:lnTo>
                    <a:pt x="440994" y="275431"/>
                  </a:lnTo>
                  <a:lnTo>
                    <a:pt x="447732" y="276622"/>
                  </a:lnTo>
                  <a:lnTo>
                    <a:pt x="453677" y="277019"/>
                  </a:lnTo>
                  <a:lnTo>
                    <a:pt x="459226" y="276622"/>
                  </a:lnTo>
                  <a:lnTo>
                    <a:pt x="464378" y="275431"/>
                  </a:lnTo>
                  <a:lnTo>
                    <a:pt x="469531" y="273844"/>
                  </a:lnTo>
                  <a:lnTo>
                    <a:pt x="471513" y="271859"/>
                  </a:lnTo>
                  <a:lnTo>
                    <a:pt x="473891" y="270669"/>
                  </a:lnTo>
                  <a:lnTo>
                    <a:pt x="475080" y="282178"/>
                  </a:lnTo>
                  <a:lnTo>
                    <a:pt x="475476" y="292497"/>
                  </a:lnTo>
                  <a:lnTo>
                    <a:pt x="475476" y="302419"/>
                  </a:lnTo>
                  <a:lnTo>
                    <a:pt x="475080" y="311944"/>
                  </a:lnTo>
                  <a:lnTo>
                    <a:pt x="476665" y="310356"/>
                  </a:lnTo>
                  <a:lnTo>
                    <a:pt x="477458" y="309959"/>
                  </a:lnTo>
                  <a:lnTo>
                    <a:pt x="478251" y="309562"/>
                  </a:lnTo>
                  <a:lnTo>
                    <a:pt x="479440" y="309959"/>
                  </a:lnTo>
                  <a:lnTo>
                    <a:pt x="481025" y="310753"/>
                  </a:lnTo>
                  <a:lnTo>
                    <a:pt x="482214" y="311944"/>
                  </a:lnTo>
                  <a:lnTo>
                    <a:pt x="483007" y="313928"/>
                  </a:lnTo>
                  <a:lnTo>
                    <a:pt x="484989" y="317897"/>
                  </a:lnTo>
                  <a:lnTo>
                    <a:pt x="486574" y="323850"/>
                  </a:lnTo>
                  <a:lnTo>
                    <a:pt x="488556" y="331391"/>
                  </a:lnTo>
                  <a:lnTo>
                    <a:pt x="489349" y="339328"/>
                  </a:lnTo>
                  <a:lnTo>
                    <a:pt x="490141" y="348853"/>
                  </a:lnTo>
                  <a:lnTo>
                    <a:pt x="490538" y="358775"/>
                  </a:lnTo>
                  <a:lnTo>
                    <a:pt x="490141" y="368697"/>
                  </a:lnTo>
                  <a:lnTo>
                    <a:pt x="489349" y="377825"/>
                  </a:lnTo>
                  <a:lnTo>
                    <a:pt x="488556" y="385763"/>
                  </a:lnTo>
                  <a:lnTo>
                    <a:pt x="486574" y="393303"/>
                  </a:lnTo>
                  <a:lnTo>
                    <a:pt x="484989" y="399256"/>
                  </a:lnTo>
                  <a:lnTo>
                    <a:pt x="483007" y="404019"/>
                  </a:lnTo>
                  <a:lnTo>
                    <a:pt x="482214" y="405209"/>
                  </a:lnTo>
                  <a:lnTo>
                    <a:pt x="481025" y="406400"/>
                  </a:lnTo>
                  <a:lnTo>
                    <a:pt x="479440" y="407194"/>
                  </a:lnTo>
                  <a:lnTo>
                    <a:pt x="478251" y="407591"/>
                  </a:lnTo>
                  <a:lnTo>
                    <a:pt x="477062" y="407194"/>
                  </a:lnTo>
                  <a:lnTo>
                    <a:pt x="475873" y="406400"/>
                  </a:lnTo>
                  <a:lnTo>
                    <a:pt x="475080" y="405209"/>
                  </a:lnTo>
                  <a:lnTo>
                    <a:pt x="473891" y="403622"/>
                  </a:lnTo>
                  <a:lnTo>
                    <a:pt x="471513" y="398463"/>
                  </a:lnTo>
                  <a:lnTo>
                    <a:pt x="469927" y="392113"/>
                  </a:lnTo>
                  <a:lnTo>
                    <a:pt x="468738" y="400447"/>
                  </a:lnTo>
                  <a:lnTo>
                    <a:pt x="467549" y="409178"/>
                  </a:lnTo>
                  <a:lnTo>
                    <a:pt x="465171" y="417116"/>
                  </a:lnTo>
                  <a:lnTo>
                    <a:pt x="463586" y="425053"/>
                  </a:lnTo>
                  <a:lnTo>
                    <a:pt x="461208" y="432594"/>
                  </a:lnTo>
                  <a:lnTo>
                    <a:pt x="458433" y="440135"/>
                  </a:lnTo>
                  <a:lnTo>
                    <a:pt x="455659" y="447278"/>
                  </a:lnTo>
                  <a:lnTo>
                    <a:pt x="452488" y="454025"/>
                  </a:lnTo>
                  <a:lnTo>
                    <a:pt x="449317" y="460772"/>
                  </a:lnTo>
                  <a:lnTo>
                    <a:pt x="445353" y="467519"/>
                  </a:lnTo>
                  <a:lnTo>
                    <a:pt x="441786" y="473869"/>
                  </a:lnTo>
                  <a:lnTo>
                    <a:pt x="437823" y="479822"/>
                  </a:lnTo>
                  <a:lnTo>
                    <a:pt x="433859" y="485775"/>
                  </a:lnTo>
                  <a:lnTo>
                    <a:pt x="429499" y="491331"/>
                  </a:lnTo>
                  <a:lnTo>
                    <a:pt x="424743" y="496491"/>
                  </a:lnTo>
                  <a:lnTo>
                    <a:pt x="420780" y="501253"/>
                  </a:lnTo>
                  <a:lnTo>
                    <a:pt x="416023" y="506016"/>
                  </a:lnTo>
                  <a:lnTo>
                    <a:pt x="410871" y="510778"/>
                  </a:lnTo>
                  <a:lnTo>
                    <a:pt x="406511" y="514747"/>
                  </a:lnTo>
                  <a:lnTo>
                    <a:pt x="401358" y="518716"/>
                  </a:lnTo>
                  <a:lnTo>
                    <a:pt x="396206" y="521891"/>
                  </a:lnTo>
                  <a:lnTo>
                    <a:pt x="391053" y="525463"/>
                  </a:lnTo>
                  <a:lnTo>
                    <a:pt x="386297" y="528241"/>
                  </a:lnTo>
                  <a:lnTo>
                    <a:pt x="381144" y="531416"/>
                  </a:lnTo>
                  <a:lnTo>
                    <a:pt x="375992" y="533400"/>
                  </a:lnTo>
                  <a:lnTo>
                    <a:pt x="370839" y="535385"/>
                  </a:lnTo>
                  <a:lnTo>
                    <a:pt x="366083" y="537766"/>
                  </a:lnTo>
                  <a:lnTo>
                    <a:pt x="360930" y="538957"/>
                  </a:lnTo>
                  <a:lnTo>
                    <a:pt x="355778" y="540147"/>
                  </a:lnTo>
                  <a:lnTo>
                    <a:pt x="351021" y="540941"/>
                  </a:lnTo>
                  <a:lnTo>
                    <a:pt x="346265" y="541338"/>
                  </a:lnTo>
                  <a:lnTo>
                    <a:pt x="341509" y="541338"/>
                  </a:lnTo>
                  <a:lnTo>
                    <a:pt x="337545" y="541338"/>
                  </a:lnTo>
                  <a:lnTo>
                    <a:pt x="333582" y="540941"/>
                  </a:lnTo>
                  <a:lnTo>
                    <a:pt x="329222" y="540147"/>
                  </a:lnTo>
                  <a:lnTo>
                    <a:pt x="325258" y="538957"/>
                  </a:lnTo>
                  <a:lnTo>
                    <a:pt x="320898" y="537369"/>
                  </a:lnTo>
                  <a:lnTo>
                    <a:pt x="316142" y="535385"/>
                  </a:lnTo>
                  <a:lnTo>
                    <a:pt x="307026" y="531019"/>
                  </a:lnTo>
                  <a:lnTo>
                    <a:pt x="297117" y="525066"/>
                  </a:lnTo>
                  <a:lnTo>
                    <a:pt x="287605" y="517922"/>
                  </a:lnTo>
                  <a:lnTo>
                    <a:pt x="278092" y="509985"/>
                  </a:lnTo>
                  <a:lnTo>
                    <a:pt x="268183" y="500460"/>
                  </a:lnTo>
                  <a:lnTo>
                    <a:pt x="258671" y="490538"/>
                  </a:lnTo>
                  <a:lnTo>
                    <a:pt x="249555" y="479425"/>
                  </a:lnTo>
                  <a:lnTo>
                    <a:pt x="240835" y="467519"/>
                  </a:lnTo>
                  <a:lnTo>
                    <a:pt x="232908" y="454819"/>
                  </a:lnTo>
                  <a:lnTo>
                    <a:pt x="228944" y="448072"/>
                  </a:lnTo>
                  <a:lnTo>
                    <a:pt x="225377" y="441325"/>
                  </a:lnTo>
                  <a:lnTo>
                    <a:pt x="221810" y="434578"/>
                  </a:lnTo>
                  <a:lnTo>
                    <a:pt x="219036" y="427434"/>
                  </a:lnTo>
                  <a:lnTo>
                    <a:pt x="215865" y="420291"/>
                  </a:lnTo>
                  <a:lnTo>
                    <a:pt x="213090" y="412750"/>
                  </a:lnTo>
                  <a:lnTo>
                    <a:pt x="211109" y="405209"/>
                  </a:lnTo>
                  <a:lnTo>
                    <a:pt x="208730" y="397669"/>
                  </a:lnTo>
                  <a:lnTo>
                    <a:pt x="207145" y="402828"/>
                  </a:lnTo>
                  <a:lnTo>
                    <a:pt x="205163" y="406400"/>
                  </a:lnTo>
                  <a:lnTo>
                    <a:pt x="204371" y="408384"/>
                  </a:lnTo>
                  <a:lnTo>
                    <a:pt x="203181" y="409178"/>
                  </a:lnTo>
                  <a:lnTo>
                    <a:pt x="201992" y="409972"/>
                  </a:lnTo>
                  <a:lnTo>
                    <a:pt x="200803" y="409972"/>
                  </a:lnTo>
                  <a:lnTo>
                    <a:pt x="199614" y="409972"/>
                  </a:lnTo>
                  <a:lnTo>
                    <a:pt x="198425" y="409178"/>
                  </a:lnTo>
                  <a:lnTo>
                    <a:pt x="197236" y="407591"/>
                  </a:lnTo>
                  <a:lnTo>
                    <a:pt x="196443" y="406003"/>
                  </a:lnTo>
                  <a:lnTo>
                    <a:pt x="194065" y="401638"/>
                  </a:lnTo>
                  <a:lnTo>
                    <a:pt x="192480" y="395684"/>
                  </a:lnTo>
                  <a:lnTo>
                    <a:pt x="190895" y="388541"/>
                  </a:lnTo>
                  <a:lnTo>
                    <a:pt x="190102" y="379809"/>
                  </a:lnTo>
                  <a:lnTo>
                    <a:pt x="188913" y="371078"/>
                  </a:lnTo>
                  <a:lnTo>
                    <a:pt x="188913" y="361156"/>
                  </a:lnTo>
                  <a:lnTo>
                    <a:pt x="188913" y="351234"/>
                  </a:lnTo>
                  <a:lnTo>
                    <a:pt x="190102" y="342106"/>
                  </a:lnTo>
                  <a:lnTo>
                    <a:pt x="190895" y="333772"/>
                  </a:lnTo>
                  <a:lnTo>
                    <a:pt x="192480" y="326231"/>
                  </a:lnTo>
                  <a:lnTo>
                    <a:pt x="194065" y="320675"/>
                  </a:lnTo>
                  <a:lnTo>
                    <a:pt x="196443" y="315912"/>
                  </a:lnTo>
                  <a:lnTo>
                    <a:pt x="197236" y="314325"/>
                  </a:lnTo>
                  <a:lnTo>
                    <a:pt x="198425" y="312737"/>
                  </a:lnTo>
                  <a:lnTo>
                    <a:pt x="199614" y="312341"/>
                  </a:lnTo>
                  <a:lnTo>
                    <a:pt x="200803" y="311944"/>
                  </a:lnTo>
                  <a:lnTo>
                    <a:pt x="201596" y="311944"/>
                  </a:lnTo>
                  <a:lnTo>
                    <a:pt x="201992" y="312341"/>
                  </a:lnTo>
                  <a:lnTo>
                    <a:pt x="203181" y="300037"/>
                  </a:lnTo>
                  <a:lnTo>
                    <a:pt x="203974" y="294084"/>
                  </a:lnTo>
                  <a:lnTo>
                    <a:pt x="204767" y="288528"/>
                  </a:lnTo>
                  <a:lnTo>
                    <a:pt x="204371" y="281781"/>
                  </a:lnTo>
                  <a:lnTo>
                    <a:pt x="203974" y="275431"/>
                  </a:lnTo>
                  <a:lnTo>
                    <a:pt x="203974" y="269081"/>
                  </a:lnTo>
                  <a:lnTo>
                    <a:pt x="203974" y="263525"/>
                  </a:lnTo>
                  <a:lnTo>
                    <a:pt x="204767" y="257969"/>
                  </a:lnTo>
                  <a:lnTo>
                    <a:pt x="205560" y="253206"/>
                  </a:lnTo>
                  <a:lnTo>
                    <a:pt x="206352" y="248444"/>
                  </a:lnTo>
                  <a:lnTo>
                    <a:pt x="207541" y="243681"/>
                  </a:lnTo>
                  <a:lnTo>
                    <a:pt x="209127" y="240109"/>
                  </a:lnTo>
                  <a:lnTo>
                    <a:pt x="211109" y="236140"/>
                  </a:lnTo>
                  <a:lnTo>
                    <a:pt x="213090" y="232569"/>
                  </a:lnTo>
                  <a:lnTo>
                    <a:pt x="215072" y="229394"/>
                  </a:lnTo>
                  <a:lnTo>
                    <a:pt x="217847" y="226615"/>
                  </a:lnTo>
                  <a:lnTo>
                    <a:pt x="220225" y="223837"/>
                  </a:lnTo>
                  <a:lnTo>
                    <a:pt x="222603" y="221456"/>
                  </a:lnTo>
                  <a:lnTo>
                    <a:pt x="225774" y="219472"/>
                  </a:lnTo>
                  <a:lnTo>
                    <a:pt x="212694" y="219869"/>
                  </a:lnTo>
                  <a:lnTo>
                    <a:pt x="201992" y="219869"/>
                  </a:lnTo>
                  <a:lnTo>
                    <a:pt x="193273" y="220662"/>
                  </a:lnTo>
                  <a:lnTo>
                    <a:pt x="199614" y="217090"/>
                  </a:lnTo>
                  <a:lnTo>
                    <a:pt x="205956" y="213122"/>
                  </a:lnTo>
                  <a:lnTo>
                    <a:pt x="212298" y="208756"/>
                  </a:lnTo>
                  <a:lnTo>
                    <a:pt x="218639" y="203597"/>
                  </a:lnTo>
                  <a:lnTo>
                    <a:pt x="230926" y="194865"/>
                  </a:lnTo>
                  <a:lnTo>
                    <a:pt x="236079" y="190897"/>
                  </a:lnTo>
                  <a:lnTo>
                    <a:pt x="241231" y="187722"/>
                  </a:lnTo>
                  <a:lnTo>
                    <a:pt x="255104" y="180975"/>
                  </a:lnTo>
                  <a:lnTo>
                    <a:pt x="268976" y="175022"/>
                  </a:lnTo>
                  <a:lnTo>
                    <a:pt x="282056" y="170259"/>
                  </a:lnTo>
                  <a:lnTo>
                    <a:pt x="295135" y="166687"/>
                  </a:lnTo>
                  <a:lnTo>
                    <a:pt x="307819" y="163115"/>
                  </a:lnTo>
                  <a:lnTo>
                    <a:pt x="320106" y="161131"/>
                  </a:lnTo>
                  <a:lnTo>
                    <a:pt x="331996" y="159544"/>
                  </a:lnTo>
                  <a:lnTo>
                    <a:pt x="343094" y="159147"/>
                  </a:lnTo>
                  <a:lnTo>
                    <a:pt x="354192" y="158750"/>
                  </a:lnTo>
                  <a:close/>
                  <a:moveTo>
                    <a:pt x="923918" y="157956"/>
                  </a:moveTo>
                  <a:lnTo>
                    <a:pt x="917185" y="158353"/>
                  </a:lnTo>
                  <a:lnTo>
                    <a:pt x="910056" y="158750"/>
                  </a:lnTo>
                  <a:lnTo>
                    <a:pt x="902928" y="159544"/>
                  </a:lnTo>
                  <a:lnTo>
                    <a:pt x="895403" y="161131"/>
                  </a:lnTo>
                  <a:lnTo>
                    <a:pt x="881937" y="164306"/>
                  </a:lnTo>
                  <a:lnTo>
                    <a:pt x="875996" y="165894"/>
                  </a:lnTo>
                  <a:lnTo>
                    <a:pt x="870451" y="167878"/>
                  </a:lnTo>
                  <a:lnTo>
                    <a:pt x="870451" y="196453"/>
                  </a:lnTo>
                  <a:lnTo>
                    <a:pt x="871640" y="196453"/>
                  </a:lnTo>
                  <a:lnTo>
                    <a:pt x="876392" y="194072"/>
                  </a:lnTo>
                  <a:lnTo>
                    <a:pt x="881145" y="191691"/>
                  </a:lnTo>
                  <a:lnTo>
                    <a:pt x="887086" y="189309"/>
                  </a:lnTo>
                  <a:lnTo>
                    <a:pt x="893422" y="186928"/>
                  </a:lnTo>
                  <a:lnTo>
                    <a:pt x="900551" y="184944"/>
                  </a:lnTo>
                  <a:lnTo>
                    <a:pt x="907680" y="182959"/>
                  </a:lnTo>
                  <a:lnTo>
                    <a:pt x="914809" y="182166"/>
                  </a:lnTo>
                  <a:lnTo>
                    <a:pt x="922334" y="182166"/>
                  </a:lnTo>
                  <a:lnTo>
                    <a:pt x="926294" y="182166"/>
                  </a:lnTo>
                  <a:lnTo>
                    <a:pt x="930255" y="182562"/>
                  </a:lnTo>
                  <a:lnTo>
                    <a:pt x="934215" y="182959"/>
                  </a:lnTo>
                  <a:lnTo>
                    <a:pt x="937384" y="183753"/>
                  </a:lnTo>
                  <a:lnTo>
                    <a:pt x="940948" y="185341"/>
                  </a:lnTo>
                  <a:lnTo>
                    <a:pt x="944117" y="186531"/>
                  </a:lnTo>
                  <a:lnTo>
                    <a:pt x="947285" y="188119"/>
                  </a:lnTo>
                  <a:lnTo>
                    <a:pt x="950057" y="189706"/>
                  </a:lnTo>
                  <a:lnTo>
                    <a:pt x="952434" y="192087"/>
                  </a:lnTo>
                  <a:lnTo>
                    <a:pt x="954810" y="194072"/>
                  </a:lnTo>
                  <a:lnTo>
                    <a:pt x="956394" y="196850"/>
                  </a:lnTo>
                  <a:lnTo>
                    <a:pt x="957978" y="199628"/>
                  </a:lnTo>
                  <a:lnTo>
                    <a:pt x="959167" y="202803"/>
                  </a:lnTo>
                  <a:lnTo>
                    <a:pt x="959959" y="206375"/>
                  </a:lnTo>
                  <a:lnTo>
                    <a:pt x="960751" y="209550"/>
                  </a:lnTo>
                  <a:lnTo>
                    <a:pt x="960751" y="213519"/>
                  </a:lnTo>
                  <a:lnTo>
                    <a:pt x="959959" y="219472"/>
                  </a:lnTo>
                  <a:lnTo>
                    <a:pt x="959167" y="224234"/>
                  </a:lnTo>
                  <a:lnTo>
                    <a:pt x="957978" y="229394"/>
                  </a:lnTo>
                  <a:lnTo>
                    <a:pt x="955998" y="233759"/>
                  </a:lnTo>
                  <a:lnTo>
                    <a:pt x="954018" y="237331"/>
                  </a:lnTo>
                  <a:lnTo>
                    <a:pt x="950850" y="241300"/>
                  </a:lnTo>
                  <a:lnTo>
                    <a:pt x="947681" y="245269"/>
                  </a:lnTo>
                  <a:lnTo>
                    <a:pt x="943325" y="248444"/>
                  </a:lnTo>
                  <a:lnTo>
                    <a:pt x="939760" y="252016"/>
                  </a:lnTo>
                  <a:lnTo>
                    <a:pt x="935800" y="254794"/>
                  </a:lnTo>
                  <a:lnTo>
                    <a:pt x="931047" y="257969"/>
                  </a:lnTo>
                  <a:lnTo>
                    <a:pt x="925898" y="261144"/>
                  </a:lnTo>
                  <a:lnTo>
                    <a:pt x="906096" y="272653"/>
                  </a:lnTo>
                  <a:lnTo>
                    <a:pt x="906096" y="315516"/>
                  </a:lnTo>
                  <a:lnTo>
                    <a:pt x="931443" y="315516"/>
                  </a:lnTo>
                  <a:lnTo>
                    <a:pt x="931443" y="283766"/>
                  </a:lnTo>
                  <a:lnTo>
                    <a:pt x="942929" y="277019"/>
                  </a:lnTo>
                  <a:lnTo>
                    <a:pt x="953226" y="270272"/>
                  </a:lnTo>
                  <a:lnTo>
                    <a:pt x="958374" y="266700"/>
                  </a:lnTo>
                  <a:lnTo>
                    <a:pt x="963127" y="262731"/>
                  </a:lnTo>
                  <a:lnTo>
                    <a:pt x="967484" y="259159"/>
                  </a:lnTo>
                  <a:lnTo>
                    <a:pt x="971444" y="255191"/>
                  </a:lnTo>
                  <a:lnTo>
                    <a:pt x="975405" y="250825"/>
                  </a:lnTo>
                  <a:lnTo>
                    <a:pt x="978573" y="246459"/>
                  </a:lnTo>
                  <a:lnTo>
                    <a:pt x="981741" y="241300"/>
                  </a:lnTo>
                  <a:lnTo>
                    <a:pt x="984514" y="236141"/>
                  </a:lnTo>
                  <a:lnTo>
                    <a:pt x="986494" y="230187"/>
                  </a:lnTo>
                  <a:lnTo>
                    <a:pt x="988079" y="224234"/>
                  </a:lnTo>
                  <a:lnTo>
                    <a:pt x="989267" y="218281"/>
                  </a:lnTo>
                  <a:lnTo>
                    <a:pt x="989267" y="211534"/>
                  </a:lnTo>
                  <a:lnTo>
                    <a:pt x="989267" y="205581"/>
                  </a:lnTo>
                  <a:lnTo>
                    <a:pt x="988475" y="200025"/>
                  </a:lnTo>
                  <a:lnTo>
                    <a:pt x="986494" y="194866"/>
                  </a:lnTo>
                  <a:lnTo>
                    <a:pt x="984910" y="189706"/>
                  </a:lnTo>
                  <a:lnTo>
                    <a:pt x="982534" y="185341"/>
                  </a:lnTo>
                  <a:lnTo>
                    <a:pt x="979365" y="180578"/>
                  </a:lnTo>
                  <a:lnTo>
                    <a:pt x="975801" y="176212"/>
                  </a:lnTo>
                  <a:lnTo>
                    <a:pt x="971840" y="172641"/>
                  </a:lnTo>
                  <a:lnTo>
                    <a:pt x="967484" y="169069"/>
                  </a:lnTo>
                  <a:lnTo>
                    <a:pt x="962335" y="166291"/>
                  </a:lnTo>
                  <a:lnTo>
                    <a:pt x="956790" y="163512"/>
                  </a:lnTo>
                  <a:lnTo>
                    <a:pt x="951246" y="161528"/>
                  </a:lnTo>
                  <a:lnTo>
                    <a:pt x="944909" y="159941"/>
                  </a:lnTo>
                  <a:lnTo>
                    <a:pt x="938176" y="159147"/>
                  </a:lnTo>
                  <a:lnTo>
                    <a:pt x="931443" y="158353"/>
                  </a:lnTo>
                  <a:lnTo>
                    <a:pt x="923918" y="157956"/>
                  </a:lnTo>
                  <a:close/>
                  <a:moveTo>
                    <a:pt x="925106" y="0"/>
                  </a:moveTo>
                  <a:lnTo>
                    <a:pt x="938968" y="0"/>
                  </a:lnTo>
                  <a:lnTo>
                    <a:pt x="952434" y="397"/>
                  </a:lnTo>
                  <a:lnTo>
                    <a:pt x="965503" y="1984"/>
                  </a:lnTo>
                  <a:lnTo>
                    <a:pt x="978177" y="3572"/>
                  </a:lnTo>
                  <a:lnTo>
                    <a:pt x="990059" y="5953"/>
                  </a:lnTo>
                  <a:lnTo>
                    <a:pt x="1001544" y="9128"/>
                  </a:lnTo>
                  <a:lnTo>
                    <a:pt x="1012238" y="12303"/>
                  </a:lnTo>
                  <a:lnTo>
                    <a:pt x="1022931" y="15875"/>
                  </a:lnTo>
                  <a:lnTo>
                    <a:pt x="1032436" y="19844"/>
                  </a:lnTo>
                  <a:lnTo>
                    <a:pt x="1041942" y="24209"/>
                  </a:lnTo>
                  <a:lnTo>
                    <a:pt x="1050259" y="28178"/>
                  </a:lnTo>
                  <a:lnTo>
                    <a:pt x="1058180" y="32544"/>
                  </a:lnTo>
                  <a:lnTo>
                    <a:pt x="1065704" y="37306"/>
                  </a:lnTo>
                  <a:lnTo>
                    <a:pt x="1072437" y="41275"/>
                  </a:lnTo>
                  <a:lnTo>
                    <a:pt x="1084715" y="50006"/>
                  </a:lnTo>
                  <a:lnTo>
                    <a:pt x="1093824" y="57547"/>
                  </a:lnTo>
                  <a:lnTo>
                    <a:pt x="1100557" y="63500"/>
                  </a:lnTo>
                  <a:lnTo>
                    <a:pt x="1106102" y="68659"/>
                  </a:lnTo>
                  <a:lnTo>
                    <a:pt x="1104121" y="73025"/>
                  </a:lnTo>
                  <a:lnTo>
                    <a:pt x="1101745" y="77390"/>
                  </a:lnTo>
                  <a:lnTo>
                    <a:pt x="1098577" y="83344"/>
                  </a:lnTo>
                  <a:lnTo>
                    <a:pt x="1094220" y="89694"/>
                  </a:lnTo>
                  <a:lnTo>
                    <a:pt x="1089071" y="96837"/>
                  </a:lnTo>
                  <a:lnTo>
                    <a:pt x="1082339" y="103981"/>
                  </a:lnTo>
                  <a:lnTo>
                    <a:pt x="1078774" y="107156"/>
                  </a:lnTo>
                  <a:lnTo>
                    <a:pt x="1074418" y="111125"/>
                  </a:lnTo>
                  <a:lnTo>
                    <a:pt x="1070457" y="113903"/>
                  </a:lnTo>
                  <a:lnTo>
                    <a:pt x="1066101" y="117475"/>
                  </a:lnTo>
                  <a:lnTo>
                    <a:pt x="1060952" y="119856"/>
                  </a:lnTo>
                  <a:lnTo>
                    <a:pt x="1056199" y="122237"/>
                  </a:lnTo>
                  <a:lnTo>
                    <a:pt x="1050655" y="125016"/>
                  </a:lnTo>
                  <a:lnTo>
                    <a:pt x="1045110" y="126603"/>
                  </a:lnTo>
                  <a:lnTo>
                    <a:pt x="1039169" y="128191"/>
                  </a:lnTo>
                  <a:lnTo>
                    <a:pt x="1032832" y="128984"/>
                  </a:lnTo>
                  <a:lnTo>
                    <a:pt x="1026100" y="129381"/>
                  </a:lnTo>
                  <a:lnTo>
                    <a:pt x="1018971" y="129381"/>
                  </a:lnTo>
                  <a:lnTo>
                    <a:pt x="1011842" y="128984"/>
                  </a:lnTo>
                  <a:lnTo>
                    <a:pt x="1004317" y="127794"/>
                  </a:lnTo>
                  <a:lnTo>
                    <a:pt x="996792" y="125809"/>
                  </a:lnTo>
                  <a:lnTo>
                    <a:pt x="988475" y="123428"/>
                  </a:lnTo>
                  <a:lnTo>
                    <a:pt x="979761" y="119856"/>
                  </a:lnTo>
                  <a:lnTo>
                    <a:pt x="971048" y="115490"/>
                  </a:lnTo>
                  <a:lnTo>
                    <a:pt x="960751" y="110728"/>
                  </a:lnTo>
                  <a:lnTo>
                    <a:pt x="950057" y="105965"/>
                  </a:lnTo>
                  <a:lnTo>
                    <a:pt x="992435" y="126603"/>
                  </a:lnTo>
                  <a:lnTo>
                    <a:pt x="1012634" y="135334"/>
                  </a:lnTo>
                  <a:lnTo>
                    <a:pt x="1022139" y="139700"/>
                  </a:lnTo>
                  <a:lnTo>
                    <a:pt x="1031248" y="142875"/>
                  </a:lnTo>
                  <a:lnTo>
                    <a:pt x="1039961" y="145653"/>
                  </a:lnTo>
                  <a:lnTo>
                    <a:pt x="1049070" y="147637"/>
                  </a:lnTo>
                  <a:lnTo>
                    <a:pt x="1056991" y="149225"/>
                  </a:lnTo>
                  <a:lnTo>
                    <a:pt x="1064516" y="149622"/>
                  </a:lnTo>
                  <a:lnTo>
                    <a:pt x="1068081" y="149622"/>
                  </a:lnTo>
                  <a:lnTo>
                    <a:pt x="1071645" y="149225"/>
                  </a:lnTo>
                  <a:lnTo>
                    <a:pt x="1075606" y="148431"/>
                  </a:lnTo>
                  <a:lnTo>
                    <a:pt x="1078378" y="147637"/>
                  </a:lnTo>
                  <a:lnTo>
                    <a:pt x="1081546" y="146844"/>
                  </a:lnTo>
                  <a:lnTo>
                    <a:pt x="1084715" y="145256"/>
                  </a:lnTo>
                  <a:lnTo>
                    <a:pt x="1087487" y="143272"/>
                  </a:lnTo>
                  <a:lnTo>
                    <a:pt x="1090260" y="141287"/>
                  </a:lnTo>
                  <a:lnTo>
                    <a:pt x="1091844" y="155972"/>
                  </a:lnTo>
                  <a:lnTo>
                    <a:pt x="1092240" y="169069"/>
                  </a:lnTo>
                  <a:lnTo>
                    <a:pt x="1092240" y="181769"/>
                  </a:lnTo>
                  <a:lnTo>
                    <a:pt x="1091448" y="194072"/>
                  </a:lnTo>
                  <a:lnTo>
                    <a:pt x="1093824" y="192087"/>
                  </a:lnTo>
                  <a:lnTo>
                    <a:pt x="1094616" y="191294"/>
                  </a:lnTo>
                  <a:lnTo>
                    <a:pt x="1096200" y="191294"/>
                  </a:lnTo>
                  <a:lnTo>
                    <a:pt x="1097785" y="191691"/>
                  </a:lnTo>
                  <a:lnTo>
                    <a:pt x="1098973" y="192484"/>
                  </a:lnTo>
                  <a:lnTo>
                    <a:pt x="1100557" y="194072"/>
                  </a:lnTo>
                  <a:lnTo>
                    <a:pt x="1101745" y="195659"/>
                  </a:lnTo>
                  <a:lnTo>
                    <a:pt x="1103329" y="198834"/>
                  </a:lnTo>
                  <a:lnTo>
                    <a:pt x="1104517" y="201612"/>
                  </a:lnTo>
                  <a:lnTo>
                    <a:pt x="1106894" y="209153"/>
                  </a:lnTo>
                  <a:lnTo>
                    <a:pt x="1108478" y="218678"/>
                  </a:lnTo>
                  <a:lnTo>
                    <a:pt x="1110062" y="228997"/>
                  </a:lnTo>
                  <a:lnTo>
                    <a:pt x="1110854" y="240506"/>
                  </a:lnTo>
                  <a:lnTo>
                    <a:pt x="1111250" y="253206"/>
                  </a:lnTo>
                  <a:lnTo>
                    <a:pt x="1110854" y="265113"/>
                  </a:lnTo>
                  <a:lnTo>
                    <a:pt x="1110062" y="277019"/>
                  </a:lnTo>
                  <a:lnTo>
                    <a:pt x="1108478" y="287734"/>
                  </a:lnTo>
                  <a:lnTo>
                    <a:pt x="1106894" y="296466"/>
                  </a:lnTo>
                  <a:lnTo>
                    <a:pt x="1104517" y="304006"/>
                  </a:lnTo>
                  <a:lnTo>
                    <a:pt x="1103329" y="307578"/>
                  </a:lnTo>
                  <a:lnTo>
                    <a:pt x="1101745" y="309959"/>
                  </a:lnTo>
                  <a:lnTo>
                    <a:pt x="1100557" y="311944"/>
                  </a:lnTo>
                  <a:lnTo>
                    <a:pt x="1098973" y="313531"/>
                  </a:lnTo>
                  <a:lnTo>
                    <a:pt x="1097785" y="314722"/>
                  </a:lnTo>
                  <a:lnTo>
                    <a:pt x="1096200" y="314722"/>
                  </a:lnTo>
                  <a:lnTo>
                    <a:pt x="1094220" y="314722"/>
                  </a:lnTo>
                  <a:lnTo>
                    <a:pt x="1093032" y="313531"/>
                  </a:lnTo>
                  <a:lnTo>
                    <a:pt x="1091448" y="311547"/>
                  </a:lnTo>
                  <a:lnTo>
                    <a:pt x="1090260" y="309563"/>
                  </a:lnTo>
                  <a:lnTo>
                    <a:pt x="1088279" y="306784"/>
                  </a:lnTo>
                  <a:lnTo>
                    <a:pt x="1087091" y="303213"/>
                  </a:lnTo>
                  <a:lnTo>
                    <a:pt x="1085111" y="295275"/>
                  </a:lnTo>
                  <a:lnTo>
                    <a:pt x="1083923" y="305594"/>
                  </a:lnTo>
                  <a:lnTo>
                    <a:pt x="1081546" y="316309"/>
                  </a:lnTo>
                  <a:lnTo>
                    <a:pt x="1079566" y="327025"/>
                  </a:lnTo>
                  <a:lnTo>
                    <a:pt x="1077190" y="336550"/>
                  </a:lnTo>
                  <a:lnTo>
                    <a:pt x="1074022" y="346075"/>
                  </a:lnTo>
                  <a:lnTo>
                    <a:pt x="1070853" y="355997"/>
                  </a:lnTo>
                  <a:lnTo>
                    <a:pt x="1067289" y="364728"/>
                  </a:lnTo>
                  <a:lnTo>
                    <a:pt x="1063328" y="373460"/>
                  </a:lnTo>
                  <a:lnTo>
                    <a:pt x="1058972" y="382588"/>
                  </a:lnTo>
                  <a:lnTo>
                    <a:pt x="1054219" y="390525"/>
                  </a:lnTo>
                  <a:lnTo>
                    <a:pt x="1049863" y="398463"/>
                  </a:lnTo>
                  <a:lnTo>
                    <a:pt x="1044714" y="406003"/>
                  </a:lnTo>
                  <a:lnTo>
                    <a:pt x="1039565" y="413147"/>
                  </a:lnTo>
                  <a:lnTo>
                    <a:pt x="1034021" y="420291"/>
                  </a:lnTo>
                  <a:lnTo>
                    <a:pt x="1028872" y="427038"/>
                  </a:lnTo>
                  <a:lnTo>
                    <a:pt x="1022931" y="433388"/>
                  </a:lnTo>
                  <a:lnTo>
                    <a:pt x="1016990" y="439341"/>
                  </a:lnTo>
                  <a:lnTo>
                    <a:pt x="1011050" y="444897"/>
                  </a:lnTo>
                  <a:lnTo>
                    <a:pt x="1004713" y="450453"/>
                  </a:lnTo>
                  <a:lnTo>
                    <a:pt x="998376" y="455216"/>
                  </a:lnTo>
                  <a:lnTo>
                    <a:pt x="992039" y="459581"/>
                  </a:lnTo>
                  <a:lnTo>
                    <a:pt x="985702" y="463947"/>
                  </a:lnTo>
                  <a:lnTo>
                    <a:pt x="979365" y="467519"/>
                  </a:lnTo>
                  <a:lnTo>
                    <a:pt x="973028" y="471091"/>
                  </a:lnTo>
                  <a:lnTo>
                    <a:pt x="966692" y="473869"/>
                  </a:lnTo>
                  <a:lnTo>
                    <a:pt x="959959" y="477044"/>
                  </a:lnTo>
                  <a:lnTo>
                    <a:pt x="954018" y="479028"/>
                  </a:lnTo>
                  <a:lnTo>
                    <a:pt x="947681" y="480616"/>
                  </a:lnTo>
                  <a:lnTo>
                    <a:pt x="941344" y="482600"/>
                  </a:lnTo>
                  <a:lnTo>
                    <a:pt x="935404" y="483394"/>
                  </a:lnTo>
                  <a:lnTo>
                    <a:pt x="929067" y="484188"/>
                  </a:lnTo>
                  <a:lnTo>
                    <a:pt x="923126" y="484188"/>
                  </a:lnTo>
                  <a:lnTo>
                    <a:pt x="917977" y="484188"/>
                  </a:lnTo>
                  <a:lnTo>
                    <a:pt x="912829" y="483394"/>
                  </a:lnTo>
                  <a:lnTo>
                    <a:pt x="908076" y="482203"/>
                  </a:lnTo>
                  <a:lnTo>
                    <a:pt x="902531" y="480616"/>
                  </a:lnTo>
                  <a:lnTo>
                    <a:pt x="896987" y="478632"/>
                  </a:lnTo>
                  <a:lnTo>
                    <a:pt x="891046" y="476647"/>
                  </a:lnTo>
                  <a:lnTo>
                    <a:pt x="885105" y="473472"/>
                  </a:lnTo>
                  <a:lnTo>
                    <a:pt x="879561" y="470694"/>
                  </a:lnTo>
                  <a:lnTo>
                    <a:pt x="873620" y="466725"/>
                  </a:lnTo>
                  <a:lnTo>
                    <a:pt x="867283" y="463153"/>
                  </a:lnTo>
                  <a:lnTo>
                    <a:pt x="861342" y="458788"/>
                  </a:lnTo>
                  <a:lnTo>
                    <a:pt x="855005" y="454025"/>
                  </a:lnTo>
                  <a:lnTo>
                    <a:pt x="848669" y="449263"/>
                  </a:lnTo>
                  <a:lnTo>
                    <a:pt x="842728" y="444103"/>
                  </a:lnTo>
                  <a:lnTo>
                    <a:pt x="836391" y="438150"/>
                  </a:lnTo>
                  <a:lnTo>
                    <a:pt x="830450" y="432197"/>
                  </a:lnTo>
                  <a:lnTo>
                    <a:pt x="824114" y="425847"/>
                  </a:lnTo>
                  <a:lnTo>
                    <a:pt x="818173" y="419497"/>
                  </a:lnTo>
                  <a:lnTo>
                    <a:pt x="812628" y="412750"/>
                  </a:lnTo>
                  <a:lnTo>
                    <a:pt x="807083" y="405606"/>
                  </a:lnTo>
                  <a:lnTo>
                    <a:pt x="801539" y="398463"/>
                  </a:lnTo>
                  <a:lnTo>
                    <a:pt x="795994" y="390525"/>
                  </a:lnTo>
                  <a:lnTo>
                    <a:pt x="790845" y="382985"/>
                  </a:lnTo>
                  <a:lnTo>
                    <a:pt x="786093" y="374650"/>
                  </a:lnTo>
                  <a:lnTo>
                    <a:pt x="780944" y="366316"/>
                  </a:lnTo>
                  <a:lnTo>
                    <a:pt x="776588" y="357585"/>
                  </a:lnTo>
                  <a:lnTo>
                    <a:pt x="772231" y="349250"/>
                  </a:lnTo>
                  <a:lnTo>
                    <a:pt x="768271" y="340122"/>
                  </a:lnTo>
                  <a:lnTo>
                    <a:pt x="764706" y="330597"/>
                  </a:lnTo>
                  <a:lnTo>
                    <a:pt x="761142" y="321469"/>
                  </a:lnTo>
                  <a:lnTo>
                    <a:pt x="758369" y="311944"/>
                  </a:lnTo>
                  <a:lnTo>
                    <a:pt x="755201" y="302419"/>
                  </a:lnTo>
                  <a:lnTo>
                    <a:pt x="753221" y="308769"/>
                  </a:lnTo>
                  <a:lnTo>
                    <a:pt x="750448" y="313531"/>
                  </a:lnTo>
                  <a:lnTo>
                    <a:pt x="749260" y="315516"/>
                  </a:lnTo>
                  <a:lnTo>
                    <a:pt x="748072" y="316706"/>
                  </a:lnTo>
                  <a:lnTo>
                    <a:pt x="746884" y="317500"/>
                  </a:lnTo>
                  <a:lnTo>
                    <a:pt x="745696" y="317500"/>
                  </a:lnTo>
                  <a:lnTo>
                    <a:pt x="743715" y="317500"/>
                  </a:lnTo>
                  <a:lnTo>
                    <a:pt x="742131" y="316309"/>
                  </a:lnTo>
                  <a:lnTo>
                    <a:pt x="740943" y="315119"/>
                  </a:lnTo>
                  <a:lnTo>
                    <a:pt x="739755" y="313134"/>
                  </a:lnTo>
                  <a:lnTo>
                    <a:pt x="738567" y="310356"/>
                  </a:lnTo>
                  <a:lnTo>
                    <a:pt x="736983" y="307181"/>
                  </a:lnTo>
                  <a:lnTo>
                    <a:pt x="734606" y="299641"/>
                  </a:lnTo>
                  <a:lnTo>
                    <a:pt x="733022" y="290513"/>
                  </a:lnTo>
                  <a:lnTo>
                    <a:pt x="731834" y="280194"/>
                  </a:lnTo>
                  <a:lnTo>
                    <a:pt x="730250" y="268288"/>
                  </a:lnTo>
                  <a:lnTo>
                    <a:pt x="730250" y="255984"/>
                  </a:lnTo>
                  <a:lnTo>
                    <a:pt x="730250" y="243284"/>
                  </a:lnTo>
                  <a:lnTo>
                    <a:pt x="731834" y="231775"/>
                  </a:lnTo>
                  <a:lnTo>
                    <a:pt x="733022" y="221456"/>
                  </a:lnTo>
                  <a:lnTo>
                    <a:pt x="734606" y="212328"/>
                  </a:lnTo>
                  <a:lnTo>
                    <a:pt x="736983" y="204787"/>
                  </a:lnTo>
                  <a:lnTo>
                    <a:pt x="738567" y="201612"/>
                  </a:lnTo>
                  <a:lnTo>
                    <a:pt x="739755" y="198834"/>
                  </a:lnTo>
                  <a:lnTo>
                    <a:pt x="740943" y="196453"/>
                  </a:lnTo>
                  <a:lnTo>
                    <a:pt x="742131" y="195262"/>
                  </a:lnTo>
                  <a:lnTo>
                    <a:pt x="743715" y="194469"/>
                  </a:lnTo>
                  <a:lnTo>
                    <a:pt x="745696" y="194072"/>
                  </a:lnTo>
                  <a:lnTo>
                    <a:pt x="746488" y="194072"/>
                  </a:lnTo>
                  <a:lnTo>
                    <a:pt x="747280" y="194866"/>
                  </a:lnTo>
                  <a:lnTo>
                    <a:pt x="747676" y="186531"/>
                  </a:lnTo>
                  <a:lnTo>
                    <a:pt x="748072" y="178594"/>
                  </a:lnTo>
                  <a:lnTo>
                    <a:pt x="748864" y="171450"/>
                  </a:lnTo>
                  <a:lnTo>
                    <a:pt x="750052" y="164306"/>
                  </a:lnTo>
                  <a:lnTo>
                    <a:pt x="749260" y="155575"/>
                  </a:lnTo>
                  <a:lnTo>
                    <a:pt x="748864" y="147637"/>
                  </a:lnTo>
                  <a:lnTo>
                    <a:pt x="748864" y="139700"/>
                  </a:lnTo>
                  <a:lnTo>
                    <a:pt x="749260" y="132556"/>
                  </a:lnTo>
                  <a:lnTo>
                    <a:pt x="750052" y="125809"/>
                  </a:lnTo>
                  <a:lnTo>
                    <a:pt x="751240" y="119459"/>
                  </a:lnTo>
                  <a:lnTo>
                    <a:pt x="752429" y="113506"/>
                  </a:lnTo>
                  <a:lnTo>
                    <a:pt x="754013" y="107553"/>
                  </a:lnTo>
                  <a:lnTo>
                    <a:pt x="755993" y="102394"/>
                  </a:lnTo>
                  <a:lnTo>
                    <a:pt x="758369" y="98028"/>
                  </a:lnTo>
                  <a:lnTo>
                    <a:pt x="760746" y="93265"/>
                  </a:lnTo>
                  <a:lnTo>
                    <a:pt x="763122" y="89694"/>
                  </a:lnTo>
                  <a:lnTo>
                    <a:pt x="766686" y="85725"/>
                  </a:lnTo>
                  <a:lnTo>
                    <a:pt x="769459" y="82153"/>
                  </a:lnTo>
                  <a:lnTo>
                    <a:pt x="773419" y="79375"/>
                  </a:lnTo>
                  <a:lnTo>
                    <a:pt x="776984" y="76994"/>
                  </a:lnTo>
                  <a:lnTo>
                    <a:pt x="760350" y="76994"/>
                  </a:lnTo>
                  <a:lnTo>
                    <a:pt x="747280" y="77390"/>
                  </a:lnTo>
                  <a:lnTo>
                    <a:pt x="735794" y="78184"/>
                  </a:lnTo>
                  <a:lnTo>
                    <a:pt x="743715" y="73819"/>
                  </a:lnTo>
                  <a:lnTo>
                    <a:pt x="752032" y="68659"/>
                  </a:lnTo>
                  <a:lnTo>
                    <a:pt x="759953" y="63500"/>
                  </a:lnTo>
                  <a:lnTo>
                    <a:pt x="767874" y="57150"/>
                  </a:lnTo>
                  <a:lnTo>
                    <a:pt x="782924" y="45640"/>
                  </a:lnTo>
                  <a:lnTo>
                    <a:pt x="790053" y="40878"/>
                  </a:lnTo>
                  <a:lnTo>
                    <a:pt x="796390" y="36909"/>
                  </a:lnTo>
                  <a:lnTo>
                    <a:pt x="814212" y="28178"/>
                  </a:lnTo>
                  <a:lnTo>
                    <a:pt x="831242" y="21034"/>
                  </a:lnTo>
                  <a:lnTo>
                    <a:pt x="848273" y="15081"/>
                  </a:lnTo>
                  <a:lnTo>
                    <a:pt x="864511" y="9922"/>
                  </a:lnTo>
                  <a:lnTo>
                    <a:pt x="880749" y="5953"/>
                  </a:lnTo>
                  <a:lnTo>
                    <a:pt x="895799" y="3175"/>
                  </a:lnTo>
                  <a:lnTo>
                    <a:pt x="910849" y="1587"/>
                  </a:lnTo>
                  <a:lnTo>
                    <a:pt x="9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83894FB0-302D-41B9-B492-EE0179B52AF1}"/>
                </a:ext>
              </a:extLst>
            </p:cNvPr>
            <p:cNvSpPr/>
            <p:nvPr/>
          </p:nvSpPr>
          <p:spPr>
            <a:xfrm>
              <a:off x="1815807" y="4003638"/>
              <a:ext cx="887113" cy="29570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dist">
                <a:buNone/>
              </a:pPr>
              <a:r>
                <a:rPr lang="zh-CN" altLang="en-US" b="1" dirty="0">
                  <a:solidFill>
                    <a:schemeClr val="bg1"/>
                  </a:solidFill>
                  <a:latin typeface="Arial"/>
                  <a:ea typeface="微软雅黑"/>
                  <a:cs typeface="+mn-ea"/>
                  <a:sym typeface="Arial"/>
                </a:rPr>
                <a:t>销售体系</a:t>
              </a: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C57EBC09-1740-4FEF-8B9E-FEEF8CDA50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38608" y="-428507"/>
            <a:ext cx="3657298" cy="3657298"/>
          </a:xfrm>
          <a:prstGeom prst="rect">
            <a:avLst/>
          </a:prstGeom>
        </p:spPr>
      </p:pic>
      <p:grpSp>
        <p:nvGrpSpPr>
          <p:cNvPr id="42" name="组合 55">
            <a:extLst>
              <a:ext uri="{FF2B5EF4-FFF2-40B4-BE49-F238E27FC236}">
                <a16:creationId xmlns:a16="http://schemas.microsoft.com/office/drawing/2014/main" id="{419584AE-8E96-407B-AF2D-6EBF3D611583}"/>
              </a:ext>
            </a:extLst>
          </p:cNvPr>
          <p:cNvGrpSpPr/>
          <p:nvPr/>
        </p:nvGrpSpPr>
        <p:grpSpPr bwMode="auto">
          <a:xfrm>
            <a:off x="4193818" y="177245"/>
            <a:ext cx="3573065" cy="696471"/>
            <a:chOff x="3791743" y="5346472"/>
            <a:chExt cx="5833187" cy="1152803"/>
          </a:xfrm>
          <a:effectLst/>
        </p:grpSpPr>
        <p:sp>
          <p:nvSpPr>
            <p:cNvPr id="43" name="任意多边形 166">
              <a:extLst>
                <a:ext uri="{FF2B5EF4-FFF2-40B4-BE49-F238E27FC236}">
                  <a16:creationId xmlns:a16="http://schemas.microsoft.com/office/drawing/2014/main" id="{7840409A-00E7-4863-871C-C523E1DD4C9C}"/>
                </a:ext>
              </a:extLst>
            </p:cNvPr>
            <p:cNvSpPr/>
            <p:nvPr/>
          </p:nvSpPr>
          <p:spPr>
            <a:xfrm>
              <a:off x="3791743" y="5347083"/>
              <a:ext cx="5833187" cy="1152192"/>
            </a:xfrm>
            <a:custGeom>
              <a:avLst/>
              <a:gdLst>
                <a:gd name="connsiteX0" fmla="*/ 619854 w 5832648"/>
                <a:gd name="connsiteY0" fmla="*/ 172234 h 1152128"/>
                <a:gd name="connsiteX1" fmla="*/ 247759 w 5832648"/>
                <a:gd name="connsiteY1" fmla="*/ 418875 h 1152128"/>
                <a:gd name="connsiteX2" fmla="*/ 216024 w 5832648"/>
                <a:gd name="connsiteY2" fmla="*/ 576064 h 1152128"/>
                <a:gd name="connsiteX3" fmla="*/ 216024 w 5832648"/>
                <a:gd name="connsiteY3" fmla="*/ 576063 h 1152128"/>
                <a:gd name="connsiteX4" fmla="*/ 216024 w 5832648"/>
                <a:gd name="connsiteY4" fmla="*/ 576064 h 1152128"/>
                <a:gd name="connsiteX5" fmla="*/ 216024 w 5832648"/>
                <a:gd name="connsiteY5" fmla="*/ 576064 h 1152128"/>
                <a:gd name="connsiteX6" fmla="*/ 247759 w 5832648"/>
                <a:gd name="connsiteY6" fmla="*/ 733252 h 1152128"/>
                <a:gd name="connsiteX7" fmla="*/ 619854 w 5832648"/>
                <a:gd name="connsiteY7" fmla="*/ 979893 h 1152128"/>
                <a:gd name="connsiteX8" fmla="*/ 5212794 w 5832648"/>
                <a:gd name="connsiteY8" fmla="*/ 979894 h 1152128"/>
                <a:gd name="connsiteX9" fmla="*/ 5616624 w 5832648"/>
                <a:gd name="connsiteY9" fmla="*/ 576064 h 1152128"/>
                <a:gd name="connsiteX10" fmla="*/ 5616625 w 5832648"/>
                <a:gd name="connsiteY10" fmla="*/ 576064 h 1152128"/>
                <a:gd name="connsiteX11" fmla="*/ 5212795 w 5832648"/>
                <a:gd name="connsiteY11" fmla="*/ 172234 h 1152128"/>
                <a:gd name="connsiteX12" fmla="*/ 576064 w 5832648"/>
                <a:gd name="connsiteY12" fmla="*/ 0 h 1152128"/>
                <a:gd name="connsiteX13" fmla="*/ 5256584 w 5832648"/>
                <a:gd name="connsiteY13" fmla="*/ 0 h 1152128"/>
                <a:gd name="connsiteX14" fmla="*/ 5832648 w 5832648"/>
                <a:gd name="connsiteY14" fmla="*/ 576064 h 1152128"/>
                <a:gd name="connsiteX15" fmla="*/ 5256584 w 5832648"/>
                <a:gd name="connsiteY15" fmla="*/ 1152128 h 1152128"/>
                <a:gd name="connsiteX16" fmla="*/ 576064 w 5832648"/>
                <a:gd name="connsiteY16" fmla="*/ 1152128 h 1152128"/>
                <a:gd name="connsiteX17" fmla="*/ 0 w 5832648"/>
                <a:gd name="connsiteY17" fmla="*/ 576064 h 1152128"/>
                <a:gd name="connsiteX18" fmla="*/ 576064 w 5832648"/>
                <a:gd name="connsiteY18" fmla="*/ 0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832648" h="1152128">
                  <a:moveTo>
                    <a:pt x="619854" y="172234"/>
                  </a:moveTo>
                  <a:cubicBezTo>
                    <a:pt x="452583" y="172234"/>
                    <a:pt x="309064" y="273935"/>
                    <a:pt x="247759" y="418875"/>
                  </a:cubicBezTo>
                  <a:lnTo>
                    <a:pt x="216024" y="576064"/>
                  </a:lnTo>
                  <a:lnTo>
                    <a:pt x="216024" y="576063"/>
                  </a:lnTo>
                  <a:lnTo>
                    <a:pt x="216024" y="576064"/>
                  </a:lnTo>
                  <a:lnTo>
                    <a:pt x="216024" y="576064"/>
                  </a:lnTo>
                  <a:lnTo>
                    <a:pt x="247759" y="733252"/>
                  </a:lnTo>
                  <a:cubicBezTo>
                    <a:pt x="309064" y="878193"/>
                    <a:pt x="452583" y="979893"/>
                    <a:pt x="619854" y="979893"/>
                  </a:cubicBezTo>
                  <a:lnTo>
                    <a:pt x="5212794" y="979894"/>
                  </a:lnTo>
                  <a:cubicBezTo>
                    <a:pt x="5435823" y="979894"/>
                    <a:pt x="5616624" y="799093"/>
                    <a:pt x="5616624" y="576064"/>
                  </a:cubicBezTo>
                  <a:lnTo>
                    <a:pt x="5616625" y="576064"/>
                  </a:lnTo>
                  <a:cubicBezTo>
                    <a:pt x="5616625" y="353035"/>
                    <a:pt x="5435824" y="172234"/>
                    <a:pt x="5212795" y="172234"/>
                  </a:cubicBezTo>
                  <a:close/>
                  <a:moveTo>
                    <a:pt x="576064" y="0"/>
                  </a:moveTo>
                  <a:lnTo>
                    <a:pt x="5256584" y="0"/>
                  </a:lnTo>
                  <a:cubicBezTo>
                    <a:pt x="5574735" y="0"/>
                    <a:pt x="5832648" y="257913"/>
                    <a:pt x="5832648" y="576064"/>
                  </a:cubicBezTo>
                  <a:cubicBezTo>
                    <a:pt x="5832648" y="894215"/>
                    <a:pt x="5574735" y="1152128"/>
                    <a:pt x="5256584" y="1152128"/>
                  </a:cubicBezTo>
                  <a:lnTo>
                    <a:pt x="576064" y="1152128"/>
                  </a:lnTo>
                  <a:cubicBezTo>
                    <a:pt x="257913" y="1152128"/>
                    <a:pt x="0" y="894215"/>
                    <a:pt x="0" y="576064"/>
                  </a:cubicBezTo>
                  <a:cubicBezTo>
                    <a:pt x="0" y="257913"/>
                    <a:pt x="257913" y="0"/>
                    <a:pt x="57606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91" dirty="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44" name="圆角矩形 165">
              <a:extLst>
                <a:ext uri="{FF2B5EF4-FFF2-40B4-BE49-F238E27FC236}">
                  <a16:creationId xmlns:a16="http://schemas.microsoft.com/office/drawing/2014/main" id="{3D664BB7-062C-4CC4-A1B2-533C7883A37B}"/>
                </a:ext>
              </a:extLst>
            </p:cNvPr>
            <p:cNvSpPr/>
            <p:nvPr/>
          </p:nvSpPr>
          <p:spPr>
            <a:xfrm>
              <a:off x="4007769" y="5518706"/>
              <a:ext cx="5400600" cy="80765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dist">
                <a:buNone/>
              </a:pPr>
              <a:r>
                <a:rPr lang="zh-CN" altLang="en-US" b="1" dirty="0">
                  <a:solidFill>
                    <a:srgbClr val="2AB7AE"/>
                  </a:solidFill>
                  <a:latin typeface="Arial"/>
                  <a:ea typeface="微软雅黑"/>
                  <a:cs typeface="+mn-ea"/>
                  <a:sym typeface="Arial"/>
                </a:rPr>
                <a:t>销售体系</a:t>
              </a:r>
            </a:p>
          </p:txBody>
        </p:sp>
        <p:sp>
          <p:nvSpPr>
            <p:cNvPr id="45" name="圆角矩形 167">
              <a:extLst>
                <a:ext uri="{FF2B5EF4-FFF2-40B4-BE49-F238E27FC236}">
                  <a16:creationId xmlns:a16="http://schemas.microsoft.com/office/drawing/2014/main" id="{CD9D4D8A-3806-4360-A766-85517104D089}"/>
                </a:ext>
              </a:extLst>
            </p:cNvPr>
            <p:cNvSpPr/>
            <p:nvPr/>
          </p:nvSpPr>
          <p:spPr>
            <a:xfrm>
              <a:off x="3791744" y="5346472"/>
              <a:ext cx="5832649" cy="1152127"/>
            </a:xfrm>
            <a:prstGeom prst="roundRect">
              <a:avLst>
                <a:gd name="adj" fmla="val 50000"/>
              </a:avLst>
            </a:prstGeom>
            <a:noFill/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91"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381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3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3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3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6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1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>
            <a:extLst>
              <a:ext uri="{FF2B5EF4-FFF2-40B4-BE49-F238E27FC236}">
                <a16:creationId xmlns:a16="http://schemas.microsoft.com/office/drawing/2014/main" id="{E15926D2-3916-4E6E-825C-3B707E35DBD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7495" y="781860"/>
            <a:ext cx="2504846" cy="2294870"/>
          </a:xfrm>
          <a:prstGeom prst="rect">
            <a:avLst/>
          </a:prstGeom>
        </p:spPr>
      </p:pic>
      <p:sp>
        <p:nvSpPr>
          <p:cNvPr id="49" name="矩形 48">
            <a:extLst>
              <a:ext uri="{FF2B5EF4-FFF2-40B4-BE49-F238E27FC236}">
                <a16:creationId xmlns:a16="http://schemas.microsoft.com/office/drawing/2014/main" id="{FF89318D-08E9-4EAB-9552-EC989CC4C800}"/>
              </a:ext>
            </a:extLst>
          </p:cNvPr>
          <p:cNvSpPr/>
          <p:nvPr/>
        </p:nvSpPr>
        <p:spPr>
          <a:xfrm>
            <a:off x="5465538" y="1397151"/>
            <a:ext cx="114875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FA6A31"/>
                </a:solidFill>
                <a:latin typeface="Arial"/>
                <a:ea typeface="微软雅黑"/>
                <a:cs typeface="+mn-ea"/>
                <a:sym typeface="Arial"/>
              </a:rPr>
              <a:t>03</a:t>
            </a:r>
            <a:endParaRPr lang="zh-CN" altLang="en-US" sz="6600" b="1" dirty="0">
              <a:solidFill>
                <a:srgbClr val="FA6A31"/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pic>
        <p:nvPicPr>
          <p:cNvPr id="64" name="图片 63">
            <a:extLst>
              <a:ext uri="{FF2B5EF4-FFF2-40B4-BE49-F238E27FC236}">
                <a16:creationId xmlns:a16="http://schemas.microsoft.com/office/drawing/2014/main" id="{11827866-6E20-49A2-B7EB-324412CE9D7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9597" y="3939947"/>
            <a:ext cx="5460610" cy="1277004"/>
          </a:xfrm>
          <a:prstGeom prst="rect">
            <a:avLst/>
          </a:prstGeom>
        </p:spPr>
      </p:pic>
      <p:sp>
        <p:nvSpPr>
          <p:cNvPr id="66" name="TextBox 11">
            <a:extLst>
              <a:ext uri="{FF2B5EF4-FFF2-40B4-BE49-F238E27FC236}">
                <a16:creationId xmlns:a16="http://schemas.microsoft.com/office/drawing/2014/main" id="{7AB29AB0-B956-47CE-BEA3-961963200F37}"/>
              </a:ext>
            </a:extLst>
          </p:cNvPr>
          <p:cNvSpPr txBox="1"/>
          <p:nvPr/>
        </p:nvSpPr>
        <p:spPr>
          <a:xfrm>
            <a:off x="4058630" y="4578449"/>
            <a:ext cx="3962574" cy="242864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 algn="ctr">
              <a:buNone/>
            </a:pPr>
            <a:r>
              <a:rPr lang="zh-CN" altLang="en-US" sz="2800" b="1" dirty="0">
                <a:solidFill>
                  <a:srgbClr val="FA6A31"/>
                </a:solidFill>
                <a:latin typeface="Arial"/>
                <a:ea typeface="微软雅黑"/>
                <a:cs typeface="+mn-ea"/>
                <a:sym typeface="Arial"/>
              </a:rPr>
              <a:t>推广体系</a:t>
            </a:r>
          </a:p>
        </p:txBody>
      </p:sp>
      <p:sp>
        <p:nvSpPr>
          <p:cNvPr id="67" name="TextBox 12">
            <a:extLst>
              <a:ext uri="{FF2B5EF4-FFF2-40B4-BE49-F238E27FC236}">
                <a16:creationId xmlns:a16="http://schemas.microsoft.com/office/drawing/2014/main" id="{41AFE515-AB09-48CD-9FB4-45B9A616F111}"/>
              </a:ext>
            </a:extLst>
          </p:cNvPr>
          <p:cNvSpPr txBox="1">
            <a:spLocks/>
          </p:cNvSpPr>
          <p:nvPr/>
        </p:nvSpPr>
        <p:spPr>
          <a:xfrm>
            <a:off x="4228615" y="5434392"/>
            <a:ext cx="3962574" cy="320368"/>
          </a:xfrm>
          <a:prstGeom prst="rect">
            <a:avLst/>
          </a:prstGeom>
        </p:spPr>
        <p:txBody>
          <a:bodyPr vert="horz" wrap="square" lIns="360000" tIns="0" rIns="0" bIns="0" anchor="ctr" anchorCtr="0">
            <a:normAutofit fontScale="925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此部分内容作为文字排版占位显示 （建议使用主题字体）</a:t>
            </a:r>
          </a:p>
        </p:txBody>
      </p:sp>
      <p:pic>
        <p:nvPicPr>
          <p:cNvPr id="69" name="图片 68">
            <a:extLst>
              <a:ext uri="{FF2B5EF4-FFF2-40B4-BE49-F238E27FC236}">
                <a16:creationId xmlns:a16="http://schemas.microsoft.com/office/drawing/2014/main" id="{E5729840-66C9-4221-96E9-646F5FA7E2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04158" y="36331"/>
            <a:ext cx="6810375" cy="3686175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5DFEF113-3A3A-4122-8CCC-A9FDF9540A5D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8835390" y="4798061"/>
            <a:ext cx="3805831" cy="205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51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66" grpId="0"/>
      <p:bldP spid="6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73165CC-48AC-4A94-AB75-7946D140B90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502312" y="-2226798"/>
            <a:ext cx="7054763" cy="6858000"/>
          </a:xfrm>
          <a:prstGeom prst="rect">
            <a:avLst/>
          </a:prstGeom>
        </p:spPr>
      </p:pic>
      <p:sp>
        <p:nvSpPr>
          <p:cNvPr id="33" name="AutoShape 30">
            <a:extLst>
              <a:ext uri="{FF2B5EF4-FFF2-40B4-BE49-F238E27FC236}">
                <a16:creationId xmlns:a16="http://schemas.microsoft.com/office/drawing/2014/main" id="{0E757C22-3443-420E-B9D3-4132AA66CAC4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975979" y="3352559"/>
            <a:ext cx="52451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30" name="任意多边形 47">
            <a:extLst>
              <a:ext uri="{FF2B5EF4-FFF2-40B4-BE49-F238E27FC236}">
                <a16:creationId xmlns:a16="http://schemas.microsoft.com/office/drawing/2014/main" id="{9FBF7235-D9F6-4DBE-8B33-9F0BEF85924B}"/>
              </a:ext>
            </a:extLst>
          </p:cNvPr>
          <p:cNvSpPr>
            <a:spLocks/>
          </p:cNvSpPr>
          <p:nvPr/>
        </p:nvSpPr>
        <p:spPr bwMode="auto">
          <a:xfrm rot="21480000" flipH="1">
            <a:off x="4383139" y="2533098"/>
            <a:ext cx="1787206" cy="1065163"/>
          </a:xfrm>
          <a:custGeom>
            <a:avLst/>
            <a:gdLst>
              <a:gd name="T0" fmla="*/ 0 w 2262142"/>
              <a:gd name="T1" fmla="*/ 0 h 1396256"/>
              <a:gd name="T2" fmla="*/ 74770 w 2262142"/>
              <a:gd name="T3" fmla="*/ 1396256 h 1396256"/>
              <a:gd name="T4" fmla="*/ 2262142 w 2262142"/>
              <a:gd name="T5" fmla="*/ 1396256 h 1396256"/>
              <a:gd name="T6" fmla="*/ 0 w 2262142"/>
              <a:gd name="T7" fmla="*/ 0 h 1396256"/>
              <a:gd name="T8" fmla="*/ 2262142 w 2262142"/>
              <a:gd name="T9" fmla="*/ 1396256 h 1396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262142" h="1396256">
                <a:moveTo>
                  <a:pt x="0" y="0"/>
                </a:moveTo>
                <a:lnTo>
                  <a:pt x="74770" y="1396256"/>
                </a:lnTo>
                <a:lnTo>
                  <a:pt x="2262142" y="1396256"/>
                </a:lnTo>
                <a:close/>
              </a:path>
            </a:pathLst>
          </a:custGeom>
          <a:solidFill>
            <a:srgbClr val="FA6A31"/>
          </a:solidFill>
          <a:ln>
            <a:noFill/>
          </a:ln>
          <a:extLst/>
        </p:spPr>
        <p:txBody>
          <a:bodyPr anchor="ctr"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34" name="任意多边形 51">
            <a:extLst>
              <a:ext uri="{FF2B5EF4-FFF2-40B4-BE49-F238E27FC236}">
                <a16:creationId xmlns:a16="http://schemas.microsoft.com/office/drawing/2014/main" id="{68D11992-E6FB-4C38-9D52-593A9CFA070E}"/>
              </a:ext>
            </a:extLst>
          </p:cNvPr>
          <p:cNvSpPr>
            <a:spLocks/>
          </p:cNvSpPr>
          <p:nvPr/>
        </p:nvSpPr>
        <p:spPr bwMode="auto">
          <a:xfrm>
            <a:off x="6128574" y="2509229"/>
            <a:ext cx="1342642" cy="1065163"/>
          </a:xfrm>
          <a:custGeom>
            <a:avLst/>
            <a:gdLst>
              <a:gd name="T0" fmla="*/ 0 w 1699399"/>
              <a:gd name="T1" fmla="*/ 0 h 1344593"/>
              <a:gd name="T2" fmla="*/ 1475296 w 1699399"/>
              <a:gd name="T3" fmla="*/ 0 h 1344593"/>
              <a:gd name="T4" fmla="*/ 1699399 w 1699399"/>
              <a:gd name="T5" fmla="*/ 224103 h 1344593"/>
              <a:gd name="T6" fmla="*/ 1699399 w 1699399"/>
              <a:gd name="T7" fmla="*/ 1120490 h 1344593"/>
              <a:gd name="T8" fmla="*/ 1475296 w 1699399"/>
              <a:gd name="T9" fmla="*/ 1344593 h 1344593"/>
              <a:gd name="T10" fmla="*/ 0 w 1699399"/>
              <a:gd name="T11" fmla="*/ 1344593 h 1344593"/>
              <a:gd name="T12" fmla="*/ 0 w 1699399"/>
              <a:gd name="T13" fmla="*/ 0 h 1344593"/>
              <a:gd name="T14" fmla="*/ 1699399 w 1699399"/>
              <a:gd name="T15" fmla="*/ 1344593 h 1344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699399" h="1344593">
                <a:moveTo>
                  <a:pt x="0" y="0"/>
                </a:moveTo>
                <a:lnTo>
                  <a:pt x="1475296" y="0"/>
                </a:lnTo>
                <a:cubicBezTo>
                  <a:pt x="1599065" y="0"/>
                  <a:pt x="1699399" y="100334"/>
                  <a:pt x="1699399" y="224103"/>
                </a:cubicBezTo>
                <a:lnTo>
                  <a:pt x="1699399" y="1120490"/>
                </a:lnTo>
                <a:cubicBezTo>
                  <a:pt x="1699399" y="1244259"/>
                  <a:pt x="1599065" y="1344593"/>
                  <a:pt x="1475296" y="1344593"/>
                </a:cubicBezTo>
                <a:lnTo>
                  <a:pt x="0" y="1344593"/>
                </a:lnTo>
                <a:close/>
              </a:path>
            </a:pathLst>
          </a:custGeom>
          <a:solidFill>
            <a:srgbClr val="FA6A31">
              <a:alpha val="67000"/>
            </a:srgbClr>
          </a:solidFill>
          <a:ln>
            <a:noFill/>
          </a:ln>
          <a:extLst/>
        </p:spPr>
        <p:txBody>
          <a:bodyPr anchor="ctr"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35" name="任意多边形 63">
            <a:extLst>
              <a:ext uri="{FF2B5EF4-FFF2-40B4-BE49-F238E27FC236}">
                <a16:creationId xmlns:a16="http://schemas.microsoft.com/office/drawing/2014/main" id="{54778E51-EEB1-4C1A-ADD4-E9926CF5CF60}"/>
              </a:ext>
            </a:extLst>
          </p:cNvPr>
          <p:cNvSpPr>
            <a:spLocks/>
          </p:cNvSpPr>
          <p:nvPr/>
        </p:nvSpPr>
        <p:spPr bwMode="auto">
          <a:xfrm rot="120000" flipH="1" flipV="1">
            <a:off x="4383139" y="3651967"/>
            <a:ext cx="1787206" cy="1060688"/>
          </a:xfrm>
          <a:custGeom>
            <a:avLst/>
            <a:gdLst>
              <a:gd name="T0" fmla="*/ 1901961 w 1901961"/>
              <a:gd name="T1" fmla="*/ 1128526 h 1128526"/>
              <a:gd name="T2" fmla="*/ 62575 w 1901961"/>
              <a:gd name="T3" fmla="*/ 1128526 h 1128526"/>
              <a:gd name="T4" fmla="*/ 0 w 1901961"/>
              <a:gd name="T5" fmla="*/ 290 h 1128526"/>
              <a:gd name="T6" fmla="*/ 8289 w 1901961"/>
              <a:gd name="T7" fmla="*/ 0 h 1128526"/>
              <a:gd name="T8" fmla="*/ 0 w 1901961"/>
              <a:gd name="T9" fmla="*/ 0 h 1128526"/>
              <a:gd name="T10" fmla="*/ 1901961 w 1901961"/>
              <a:gd name="T11" fmla="*/ 1128526 h 1128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901961" h="1128526">
                <a:moveTo>
                  <a:pt x="1901961" y="1128526"/>
                </a:moveTo>
                <a:lnTo>
                  <a:pt x="62575" y="1128526"/>
                </a:lnTo>
                <a:lnTo>
                  <a:pt x="0" y="290"/>
                </a:lnTo>
                <a:lnTo>
                  <a:pt x="8289" y="0"/>
                </a:lnTo>
                <a:close/>
              </a:path>
            </a:pathLst>
          </a:custGeom>
          <a:solidFill>
            <a:srgbClr val="2D6B81"/>
          </a:solidFill>
          <a:ln>
            <a:noFill/>
          </a:ln>
          <a:extLst/>
        </p:spPr>
        <p:txBody>
          <a:bodyPr anchor="ctr"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36" name="任意多边形 53">
            <a:extLst>
              <a:ext uri="{FF2B5EF4-FFF2-40B4-BE49-F238E27FC236}">
                <a16:creationId xmlns:a16="http://schemas.microsoft.com/office/drawing/2014/main" id="{4E9AC725-01EA-4B3A-B69D-03B28C4F8513}"/>
              </a:ext>
            </a:extLst>
          </p:cNvPr>
          <p:cNvSpPr>
            <a:spLocks/>
          </p:cNvSpPr>
          <p:nvPr/>
        </p:nvSpPr>
        <p:spPr bwMode="auto">
          <a:xfrm flipV="1">
            <a:off x="6112164" y="3675836"/>
            <a:ext cx="1342642" cy="1053228"/>
          </a:xfrm>
          <a:custGeom>
            <a:avLst/>
            <a:gdLst>
              <a:gd name="T0" fmla="*/ 0 w 1699399"/>
              <a:gd name="T1" fmla="*/ 0 h 1344593"/>
              <a:gd name="T2" fmla="*/ 1475296 w 1699399"/>
              <a:gd name="T3" fmla="*/ 0 h 1344593"/>
              <a:gd name="T4" fmla="*/ 1699399 w 1699399"/>
              <a:gd name="T5" fmla="*/ 224103 h 1344593"/>
              <a:gd name="T6" fmla="*/ 1699399 w 1699399"/>
              <a:gd name="T7" fmla="*/ 1120490 h 1344593"/>
              <a:gd name="T8" fmla="*/ 1475296 w 1699399"/>
              <a:gd name="T9" fmla="*/ 1344593 h 1344593"/>
              <a:gd name="T10" fmla="*/ 0 w 1699399"/>
              <a:gd name="T11" fmla="*/ 1344593 h 1344593"/>
              <a:gd name="T12" fmla="*/ 0 w 1699399"/>
              <a:gd name="T13" fmla="*/ 0 h 1344593"/>
              <a:gd name="T14" fmla="*/ 1699399 w 1699399"/>
              <a:gd name="T15" fmla="*/ 1344593 h 1344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699399" h="1344593">
                <a:moveTo>
                  <a:pt x="0" y="0"/>
                </a:moveTo>
                <a:lnTo>
                  <a:pt x="1475296" y="0"/>
                </a:lnTo>
                <a:cubicBezTo>
                  <a:pt x="1599065" y="0"/>
                  <a:pt x="1699399" y="100334"/>
                  <a:pt x="1699399" y="224103"/>
                </a:cubicBezTo>
                <a:lnTo>
                  <a:pt x="1699399" y="1120490"/>
                </a:lnTo>
                <a:cubicBezTo>
                  <a:pt x="1699399" y="1244259"/>
                  <a:pt x="1599065" y="1344593"/>
                  <a:pt x="1475296" y="1344593"/>
                </a:cubicBezTo>
                <a:lnTo>
                  <a:pt x="0" y="1344593"/>
                </a:lnTo>
                <a:close/>
              </a:path>
            </a:pathLst>
          </a:custGeom>
          <a:solidFill>
            <a:srgbClr val="2D6B81">
              <a:alpha val="67000"/>
            </a:srgbClr>
          </a:solidFill>
          <a:ln>
            <a:noFill/>
          </a:ln>
          <a:extLst/>
        </p:spPr>
        <p:txBody>
          <a:bodyPr anchor="ctr"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37" name="任意多边形 55">
            <a:extLst>
              <a:ext uri="{FF2B5EF4-FFF2-40B4-BE49-F238E27FC236}">
                <a16:creationId xmlns:a16="http://schemas.microsoft.com/office/drawing/2014/main" id="{B32418FB-81A6-445D-86E0-22C0E3ED90C5}"/>
              </a:ext>
            </a:extLst>
          </p:cNvPr>
          <p:cNvSpPr>
            <a:spLocks/>
          </p:cNvSpPr>
          <p:nvPr/>
        </p:nvSpPr>
        <p:spPr bwMode="auto">
          <a:xfrm rot="13105210" flipV="1">
            <a:off x="3884870" y="4305386"/>
            <a:ext cx="2819548" cy="826471"/>
          </a:xfrm>
          <a:custGeom>
            <a:avLst/>
            <a:gdLst>
              <a:gd name="T0" fmla="*/ 0 w 3567861"/>
              <a:gd name="T1" fmla="*/ 1045825 h 1045825"/>
              <a:gd name="T2" fmla="*/ 829510 w 3567861"/>
              <a:gd name="T3" fmla="*/ 0 h 1045825"/>
              <a:gd name="T4" fmla="*/ 3567861 w 3567861"/>
              <a:gd name="T5" fmla="*/ 116658 h 1045825"/>
              <a:gd name="T6" fmla="*/ 0 w 3567861"/>
              <a:gd name="T7" fmla="*/ 1045825 h 1045825"/>
              <a:gd name="T8" fmla="*/ 0 w 3567861"/>
              <a:gd name="T9" fmla="*/ 0 h 1045825"/>
              <a:gd name="T10" fmla="*/ 3567861 w 3567861"/>
              <a:gd name="T11" fmla="*/ 1045825 h 1045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567861" h="1045825">
                <a:moveTo>
                  <a:pt x="0" y="1045825"/>
                </a:moveTo>
                <a:lnTo>
                  <a:pt x="829510" y="0"/>
                </a:lnTo>
                <a:lnTo>
                  <a:pt x="3567861" y="116658"/>
                </a:lnTo>
                <a:cubicBezTo>
                  <a:pt x="2354936" y="465266"/>
                  <a:pt x="1212925" y="697217"/>
                  <a:pt x="0" y="1045825"/>
                </a:cubicBezTo>
                <a:close/>
              </a:path>
            </a:pathLst>
          </a:custGeom>
          <a:solidFill>
            <a:srgbClr val="FA6A31"/>
          </a:solidFill>
          <a:ln>
            <a:noFill/>
          </a:ln>
          <a:extLst/>
        </p:spPr>
        <p:txBody>
          <a:bodyPr anchor="ctr"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46" name="任意多边形 56">
            <a:extLst>
              <a:ext uri="{FF2B5EF4-FFF2-40B4-BE49-F238E27FC236}">
                <a16:creationId xmlns:a16="http://schemas.microsoft.com/office/drawing/2014/main" id="{A1F80436-1F1B-45DB-A87B-B7B33D69FEFC}"/>
              </a:ext>
            </a:extLst>
          </p:cNvPr>
          <p:cNvSpPr>
            <a:spLocks/>
          </p:cNvSpPr>
          <p:nvPr/>
        </p:nvSpPr>
        <p:spPr bwMode="auto">
          <a:xfrm flipV="1">
            <a:off x="6112164" y="4848410"/>
            <a:ext cx="1342642" cy="1048753"/>
          </a:xfrm>
          <a:custGeom>
            <a:avLst/>
            <a:gdLst>
              <a:gd name="T0" fmla="*/ 0 w 1699399"/>
              <a:gd name="T1" fmla="*/ 0 h 1344593"/>
              <a:gd name="T2" fmla="*/ 1475296 w 1699399"/>
              <a:gd name="T3" fmla="*/ 0 h 1344593"/>
              <a:gd name="T4" fmla="*/ 1699399 w 1699399"/>
              <a:gd name="T5" fmla="*/ 224103 h 1344593"/>
              <a:gd name="T6" fmla="*/ 1699399 w 1699399"/>
              <a:gd name="T7" fmla="*/ 1120490 h 1344593"/>
              <a:gd name="T8" fmla="*/ 1475296 w 1699399"/>
              <a:gd name="T9" fmla="*/ 1344593 h 1344593"/>
              <a:gd name="T10" fmla="*/ 0 w 1699399"/>
              <a:gd name="T11" fmla="*/ 1344593 h 1344593"/>
              <a:gd name="T12" fmla="*/ 0 w 1699399"/>
              <a:gd name="T13" fmla="*/ 0 h 1344593"/>
              <a:gd name="T14" fmla="*/ 1699399 w 1699399"/>
              <a:gd name="T15" fmla="*/ 1344593 h 1344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699399" h="1344593">
                <a:moveTo>
                  <a:pt x="0" y="0"/>
                </a:moveTo>
                <a:lnTo>
                  <a:pt x="1475296" y="0"/>
                </a:lnTo>
                <a:cubicBezTo>
                  <a:pt x="1599065" y="0"/>
                  <a:pt x="1699399" y="100334"/>
                  <a:pt x="1699399" y="224103"/>
                </a:cubicBezTo>
                <a:lnTo>
                  <a:pt x="1699399" y="1120490"/>
                </a:lnTo>
                <a:cubicBezTo>
                  <a:pt x="1699399" y="1244259"/>
                  <a:pt x="1599065" y="1344593"/>
                  <a:pt x="1475296" y="1344593"/>
                </a:cubicBezTo>
                <a:lnTo>
                  <a:pt x="0" y="1344593"/>
                </a:lnTo>
                <a:close/>
              </a:path>
            </a:pathLst>
          </a:custGeom>
          <a:solidFill>
            <a:srgbClr val="FA6A31">
              <a:alpha val="67000"/>
            </a:srgbClr>
          </a:solidFill>
          <a:ln>
            <a:noFill/>
          </a:ln>
          <a:extLst/>
        </p:spPr>
        <p:txBody>
          <a:bodyPr anchor="ctr"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47" name="任意多边形 58">
            <a:extLst>
              <a:ext uri="{FF2B5EF4-FFF2-40B4-BE49-F238E27FC236}">
                <a16:creationId xmlns:a16="http://schemas.microsoft.com/office/drawing/2014/main" id="{8D2663DE-E150-44D7-8D5F-98DEFE5C5FA0}"/>
              </a:ext>
            </a:extLst>
          </p:cNvPr>
          <p:cNvSpPr>
            <a:spLocks/>
          </p:cNvSpPr>
          <p:nvPr/>
        </p:nvSpPr>
        <p:spPr bwMode="auto">
          <a:xfrm rot="8494790">
            <a:off x="3884870" y="2106437"/>
            <a:ext cx="2819548" cy="826471"/>
          </a:xfrm>
          <a:custGeom>
            <a:avLst/>
            <a:gdLst>
              <a:gd name="T0" fmla="*/ 0 w 3567861"/>
              <a:gd name="T1" fmla="*/ 1045825 h 1045825"/>
              <a:gd name="T2" fmla="*/ 829510 w 3567861"/>
              <a:gd name="T3" fmla="*/ 0 h 1045825"/>
              <a:gd name="T4" fmla="*/ 3567861 w 3567861"/>
              <a:gd name="T5" fmla="*/ 116658 h 1045825"/>
              <a:gd name="T6" fmla="*/ 0 w 3567861"/>
              <a:gd name="T7" fmla="*/ 1045825 h 1045825"/>
              <a:gd name="T8" fmla="*/ 0 w 3567861"/>
              <a:gd name="T9" fmla="*/ 0 h 1045825"/>
              <a:gd name="T10" fmla="*/ 3567861 w 3567861"/>
              <a:gd name="T11" fmla="*/ 1045825 h 1045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567861" h="1045825">
                <a:moveTo>
                  <a:pt x="0" y="1045825"/>
                </a:moveTo>
                <a:lnTo>
                  <a:pt x="829510" y="0"/>
                </a:lnTo>
                <a:lnTo>
                  <a:pt x="3567861" y="116658"/>
                </a:lnTo>
                <a:cubicBezTo>
                  <a:pt x="2354936" y="465266"/>
                  <a:pt x="1212925" y="697217"/>
                  <a:pt x="0" y="1045825"/>
                </a:cubicBezTo>
                <a:close/>
              </a:path>
            </a:pathLst>
          </a:custGeom>
          <a:solidFill>
            <a:srgbClr val="2D6B81"/>
          </a:solidFill>
          <a:ln>
            <a:noFill/>
          </a:ln>
          <a:extLst/>
        </p:spPr>
        <p:txBody>
          <a:bodyPr anchor="ctr"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48" name="任意多边形 59">
            <a:extLst>
              <a:ext uri="{FF2B5EF4-FFF2-40B4-BE49-F238E27FC236}">
                <a16:creationId xmlns:a16="http://schemas.microsoft.com/office/drawing/2014/main" id="{2A95174F-5635-4CED-A8E3-60F4FC47C010}"/>
              </a:ext>
            </a:extLst>
          </p:cNvPr>
          <p:cNvSpPr>
            <a:spLocks/>
          </p:cNvSpPr>
          <p:nvPr/>
        </p:nvSpPr>
        <p:spPr bwMode="auto">
          <a:xfrm>
            <a:off x="6128574" y="1333672"/>
            <a:ext cx="1342642" cy="1050244"/>
          </a:xfrm>
          <a:custGeom>
            <a:avLst/>
            <a:gdLst>
              <a:gd name="T0" fmla="*/ 0 w 1699399"/>
              <a:gd name="T1" fmla="*/ 0 h 1344593"/>
              <a:gd name="T2" fmla="*/ 1475296 w 1699399"/>
              <a:gd name="T3" fmla="*/ 0 h 1344593"/>
              <a:gd name="T4" fmla="*/ 1699399 w 1699399"/>
              <a:gd name="T5" fmla="*/ 224103 h 1344593"/>
              <a:gd name="T6" fmla="*/ 1699399 w 1699399"/>
              <a:gd name="T7" fmla="*/ 1120490 h 1344593"/>
              <a:gd name="T8" fmla="*/ 1475296 w 1699399"/>
              <a:gd name="T9" fmla="*/ 1344593 h 1344593"/>
              <a:gd name="T10" fmla="*/ 0 w 1699399"/>
              <a:gd name="T11" fmla="*/ 1344593 h 1344593"/>
              <a:gd name="T12" fmla="*/ 0 w 1699399"/>
              <a:gd name="T13" fmla="*/ 0 h 1344593"/>
              <a:gd name="T14" fmla="*/ 1699399 w 1699399"/>
              <a:gd name="T15" fmla="*/ 1344593 h 1344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699399" h="1344593">
                <a:moveTo>
                  <a:pt x="0" y="0"/>
                </a:moveTo>
                <a:lnTo>
                  <a:pt x="1475296" y="0"/>
                </a:lnTo>
                <a:cubicBezTo>
                  <a:pt x="1599065" y="0"/>
                  <a:pt x="1699399" y="100334"/>
                  <a:pt x="1699399" y="224103"/>
                </a:cubicBezTo>
                <a:lnTo>
                  <a:pt x="1699399" y="1120490"/>
                </a:lnTo>
                <a:cubicBezTo>
                  <a:pt x="1699399" y="1244259"/>
                  <a:pt x="1599065" y="1344593"/>
                  <a:pt x="1475296" y="1344593"/>
                </a:cubicBezTo>
                <a:lnTo>
                  <a:pt x="0" y="1344593"/>
                </a:lnTo>
                <a:close/>
              </a:path>
            </a:pathLst>
          </a:custGeom>
          <a:solidFill>
            <a:srgbClr val="2D6B81">
              <a:alpha val="67000"/>
            </a:srgbClr>
          </a:solidFill>
          <a:ln>
            <a:noFill/>
          </a:ln>
          <a:extLst/>
        </p:spPr>
        <p:txBody>
          <a:bodyPr anchor="ctr"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60" name="文本框 10">
            <a:extLst>
              <a:ext uri="{FF2B5EF4-FFF2-40B4-BE49-F238E27FC236}">
                <a16:creationId xmlns:a16="http://schemas.microsoft.com/office/drawing/2014/main" id="{6B676062-36D8-4A94-B062-D31E7E7C2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6239" y="1451250"/>
            <a:ext cx="1107996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Aft>
                <a:spcPct val="40000"/>
              </a:spcAft>
              <a:buClr>
                <a:srgbClr val="292929"/>
              </a:buClr>
              <a:defRPr/>
            </a:pPr>
            <a:r>
              <a:rPr lang="zh-CN" altLang="en-US" b="1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口碑传播</a:t>
            </a:r>
            <a:endParaRPr lang="en-US" altLang="zh-CN" b="1" dirty="0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  <a:p>
            <a:pPr algn="ctr">
              <a:spcAft>
                <a:spcPct val="40000"/>
              </a:spcAft>
              <a:buClr>
                <a:srgbClr val="292929"/>
              </a:buClr>
              <a:defRPr/>
            </a:pPr>
            <a:r>
              <a:rPr lang="zh-CN" altLang="en-US" b="1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优点</a:t>
            </a:r>
            <a:endParaRPr lang="en-US" altLang="zh-CN" b="1" dirty="0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61" name="文本框 37">
            <a:extLst>
              <a:ext uri="{FF2B5EF4-FFF2-40B4-BE49-F238E27FC236}">
                <a16:creationId xmlns:a16="http://schemas.microsoft.com/office/drawing/2014/main" id="{8B925C16-BCDD-4BFD-A2D5-705E4716C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0591" y="2770748"/>
            <a:ext cx="8771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自媒体</a:t>
            </a:r>
            <a:endParaRPr lang="en-US" altLang="zh-CN" b="1" dirty="0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传播</a:t>
            </a:r>
            <a:endParaRPr lang="id-ID" altLang="id-ID" b="1" noProof="1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64" name="文本框 38">
            <a:extLst>
              <a:ext uri="{FF2B5EF4-FFF2-40B4-BE49-F238E27FC236}">
                <a16:creationId xmlns:a16="http://schemas.microsoft.com/office/drawing/2014/main" id="{7898551B-6C7F-4CB5-A7F8-95AC23FB0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2645" y="3868730"/>
            <a:ext cx="6463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视频</a:t>
            </a:r>
            <a:endParaRPr lang="en-US" altLang="zh-CN" b="1" dirty="0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营销</a:t>
            </a:r>
            <a:endParaRPr lang="id-ID" altLang="id-ID" b="1" noProof="1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65" name="文本框 39">
            <a:extLst>
              <a:ext uri="{FF2B5EF4-FFF2-40B4-BE49-F238E27FC236}">
                <a16:creationId xmlns:a16="http://schemas.microsoft.com/office/drawing/2014/main" id="{0B11697D-32DC-43C4-818C-28B3D4247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5745" y="5078599"/>
            <a:ext cx="6463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论坛</a:t>
            </a:r>
            <a:endParaRPr lang="en-US" altLang="zh-CN" b="1" dirty="0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传播</a:t>
            </a:r>
            <a:endParaRPr lang="id-ID" altLang="id-ID" b="1" noProof="1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68" name="Rektangel 76">
            <a:extLst>
              <a:ext uri="{FF2B5EF4-FFF2-40B4-BE49-F238E27FC236}">
                <a16:creationId xmlns:a16="http://schemas.microsoft.com/office/drawing/2014/main" id="{5F5B8EBE-C826-416A-A195-015441D7F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6683" y="1449525"/>
            <a:ext cx="2512500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-Compressed" pitchFamily="6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Helvetica-Compressed" pitchFamily="64" charset="0"/>
                <a:ea typeface="ＭＳ Ｐゴシック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Helvetica-Compressed" pitchFamily="64" charset="0"/>
                <a:ea typeface="ＭＳ Ｐゴシック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Helvetica-Compressed" pitchFamily="64" charset="0"/>
                <a:ea typeface="ＭＳ Ｐゴシック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Helvetica-Compressed" pitchFamily="6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-Compressed" pitchFamily="6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-Compressed" pitchFamily="6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-Compressed" pitchFamily="6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-Compressed" pitchFamily="6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50000"/>
              </a:lnSpc>
              <a:spcAft>
                <a:spcPct val="40000"/>
              </a:spcAft>
              <a:buClr>
                <a:srgbClr val="292929"/>
              </a:buClr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口碑传播优点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69" name="Rektangel 76">
            <a:extLst>
              <a:ext uri="{FF2B5EF4-FFF2-40B4-BE49-F238E27FC236}">
                <a16:creationId xmlns:a16="http://schemas.microsoft.com/office/drawing/2014/main" id="{09E1E267-ECF1-4BDB-ACE9-0BEF15154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1891" y="2597633"/>
            <a:ext cx="2512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-Compressed" pitchFamily="6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Helvetica-Compressed" pitchFamily="64" charset="0"/>
                <a:ea typeface="ＭＳ Ｐゴシック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Helvetica-Compressed" pitchFamily="64" charset="0"/>
                <a:ea typeface="ＭＳ Ｐゴシック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Helvetica-Compressed" pitchFamily="64" charset="0"/>
                <a:ea typeface="ＭＳ Ｐゴシック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Helvetica-Compressed" pitchFamily="6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-Compressed" pitchFamily="6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-Compressed" pitchFamily="6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-Compressed" pitchFamily="6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-Compressed" pitchFamily="6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自媒体传播</a:t>
            </a:r>
            <a:endParaRPr lang="id-ID" altLang="id-ID" sz="1000" noProof="1">
              <a:solidFill>
                <a:srgbClr val="3AB6AF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8F5C7DDF-B76D-4364-A5B3-DC3091039E9A}"/>
              </a:ext>
            </a:extLst>
          </p:cNvPr>
          <p:cNvSpPr/>
          <p:nvPr/>
        </p:nvSpPr>
        <p:spPr>
          <a:xfrm>
            <a:off x="7666683" y="1804208"/>
            <a:ext cx="28410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可信性非常高、传播成本低、具有团体性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70342EE-1748-407E-BC60-6AE55B2ADA74}"/>
              </a:ext>
            </a:extLst>
          </p:cNvPr>
          <p:cNvSpPr/>
          <p:nvPr/>
        </p:nvSpPr>
        <p:spPr>
          <a:xfrm>
            <a:off x="7701890" y="2828414"/>
            <a:ext cx="386781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帮助品牌零成本获得搜索引擎的排位，达到宣传的目的。互动传播性强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,</a:t>
            </a:r>
            <a:r>
              <a:rPr lang="zh-CN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 效应好 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，传播成本低</a:t>
            </a:r>
            <a:r>
              <a:rPr lang="zh-CN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每一位看到的人都是潜在的消费者。</a:t>
            </a:r>
          </a:p>
        </p:txBody>
      </p:sp>
      <p:sp>
        <p:nvSpPr>
          <p:cNvPr id="72" name="Rektangel 76">
            <a:extLst>
              <a:ext uri="{FF2B5EF4-FFF2-40B4-BE49-F238E27FC236}">
                <a16:creationId xmlns:a16="http://schemas.microsoft.com/office/drawing/2014/main" id="{07693A76-1AE2-444A-9557-7BBF37CB3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6683" y="3783656"/>
            <a:ext cx="26631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-Compressed" pitchFamily="6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Helvetica-Compressed" pitchFamily="64" charset="0"/>
                <a:ea typeface="ＭＳ Ｐゴシック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Helvetica-Compressed" pitchFamily="64" charset="0"/>
                <a:ea typeface="ＭＳ Ｐゴシック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Helvetica-Compressed" pitchFamily="64" charset="0"/>
                <a:ea typeface="ＭＳ Ｐゴシック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Helvetica-Compressed" pitchFamily="6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-Compressed" pitchFamily="6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-Compressed" pitchFamily="6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-Compressed" pitchFamily="6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-Compressed" pitchFamily="6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视频营销</a:t>
            </a:r>
            <a:endParaRPr lang="id-ID" altLang="id-ID" sz="1400" noProof="1">
              <a:solidFill>
                <a:srgbClr val="3AB6AF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73" name="Rektangel 76">
            <a:extLst>
              <a:ext uri="{FF2B5EF4-FFF2-40B4-BE49-F238E27FC236}">
                <a16:creationId xmlns:a16="http://schemas.microsoft.com/office/drawing/2014/main" id="{6B5FD1AB-E073-4708-BB81-3485FC030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1890" y="4871151"/>
            <a:ext cx="26631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-Compressed" pitchFamily="6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Helvetica-Compressed" pitchFamily="64" charset="0"/>
                <a:ea typeface="ＭＳ Ｐゴシック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Helvetica-Compressed" pitchFamily="64" charset="0"/>
                <a:ea typeface="ＭＳ Ｐゴシック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Helvetica-Compressed" pitchFamily="64" charset="0"/>
                <a:ea typeface="ＭＳ Ｐゴシック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Helvetica-Compressed" pitchFamily="6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-Compressed" pitchFamily="6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-Compressed" pitchFamily="6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-Compressed" pitchFamily="6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-Compressed" pitchFamily="6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论坛传播</a:t>
            </a:r>
            <a:endParaRPr lang="id-ID" altLang="id-ID" sz="1400" noProof="1">
              <a:solidFill>
                <a:schemeClr val="bg1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FD1C957-4A4F-46D8-B47A-CEF09566947C}"/>
              </a:ext>
            </a:extLst>
          </p:cNvPr>
          <p:cNvSpPr/>
          <p:nvPr/>
        </p:nvSpPr>
        <p:spPr>
          <a:xfrm>
            <a:off x="7663035" y="4065972"/>
            <a:ext cx="284105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具有感染力强、形式内容多样、肆意创意、互动性、主动传播性、传播速度快、成本低廉优点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B220BCC-D5A3-4B90-8ABC-EC969025AFE7}"/>
              </a:ext>
            </a:extLst>
          </p:cNvPr>
          <p:cNvSpPr/>
          <p:nvPr/>
        </p:nvSpPr>
        <p:spPr>
          <a:xfrm>
            <a:off x="7707382" y="5145059"/>
            <a:ext cx="284105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参与论坛讨论，巧妙发布产品宣传贴</a:t>
            </a:r>
          </a:p>
          <a:p>
            <a:pPr>
              <a:defRPr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从而让目标客户更加深刻地了解产品和服务。最终达到品牌宣传、加深市场认知度的目的。</a:t>
            </a:r>
          </a:p>
        </p:txBody>
      </p:sp>
      <p:sp>
        <p:nvSpPr>
          <p:cNvPr id="87" name="任意多边形 523">
            <a:extLst>
              <a:ext uri="{FF2B5EF4-FFF2-40B4-BE49-F238E27FC236}">
                <a16:creationId xmlns:a16="http://schemas.microsoft.com/office/drawing/2014/main" id="{395BAD0C-4EFF-4F73-AF54-DDE047634D7B}"/>
              </a:ext>
            </a:extLst>
          </p:cNvPr>
          <p:cNvSpPr/>
          <p:nvPr/>
        </p:nvSpPr>
        <p:spPr>
          <a:xfrm>
            <a:off x="1590162" y="2431706"/>
            <a:ext cx="2448615" cy="2285371"/>
          </a:xfrm>
          <a:custGeom>
            <a:avLst/>
            <a:gdLst/>
            <a:ahLst/>
            <a:cxnLst/>
            <a:rect l="l" t="t" r="r" b="b"/>
            <a:pathLst>
              <a:path w="275545" h="257175">
                <a:moveTo>
                  <a:pt x="86395" y="137773"/>
                </a:moveTo>
                <a:cubicBezTo>
                  <a:pt x="87352" y="137773"/>
                  <a:pt x="89409" y="138801"/>
                  <a:pt x="92566" y="140858"/>
                </a:cubicBezTo>
                <a:cubicBezTo>
                  <a:pt x="95723" y="142915"/>
                  <a:pt x="99215" y="145211"/>
                  <a:pt x="103042" y="147747"/>
                </a:cubicBezTo>
                <a:cubicBezTo>
                  <a:pt x="106869" y="150282"/>
                  <a:pt x="111988" y="152578"/>
                  <a:pt x="118398" y="154635"/>
                </a:cubicBezTo>
                <a:cubicBezTo>
                  <a:pt x="124808" y="156693"/>
                  <a:pt x="131267" y="157721"/>
                  <a:pt x="137772" y="157721"/>
                </a:cubicBezTo>
                <a:cubicBezTo>
                  <a:pt x="144278" y="157721"/>
                  <a:pt x="150736" y="156693"/>
                  <a:pt x="157147" y="154635"/>
                </a:cubicBezTo>
                <a:cubicBezTo>
                  <a:pt x="163557" y="152578"/>
                  <a:pt x="168676" y="150282"/>
                  <a:pt x="172503" y="147747"/>
                </a:cubicBezTo>
                <a:cubicBezTo>
                  <a:pt x="176330" y="145211"/>
                  <a:pt x="179822" y="142915"/>
                  <a:pt x="182979" y="140858"/>
                </a:cubicBezTo>
                <a:cubicBezTo>
                  <a:pt x="186136" y="138801"/>
                  <a:pt x="188193" y="137773"/>
                  <a:pt x="189150" y="137773"/>
                </a:cubicBezTo>
                <a:cubicBezTo>
                  <a:pt x="194986" y="137773"/>
                  <a:pt x="200320" y="138729"/>
                  <a:pt x="205152" y="140643"/>
                </a:cubicBezTo>
                <a:cubicBezTo>
                  <a:pt x="209983" y="142557"/>
                  <a:pt x="214073" y="145116"/>
                  <a:pt x="217422" y="148321"/>
                </a:cubicBezTo>
                <a:cubicBezTo>
                  <a:pt x="220771" y="151526"/>
                  <a:pt x="223737" y="155401"/>
                  <a:pt x="226320" y="159945"/>
                </a:cubicBezTo>
                <a:cubicBezTo>
                  <a:pt x="228903" y="164490"/>
                  <a:pt x="230960" y="169154"/>
                  <a:pt x="232491" y="173938"/>
                </a:cubicBezTo>
                <a:cubicBezTo>
                  <a:pt x="234022" y="178722"/>
                  <a:pt x="235289" y="183912"/>
                  <a:pt x="236294" y="189509"/>
                </a:cubicBezTo>
                <a:cubicBezTo>
                  <a:pt x="237299" y="195106"/>
                  <a:pt x="237968" y="200320"/>
                  <a:pt x="238303" y="205152"/>
                </a:cubicBezTo>
                <a:cubicBezTo>
                  <a:pt x="238638" y="209984"/>
                  <a:pt x="238805" y="214935"/>
                  <a:pt x="238805" y="220006"/>
                </a:cubicBezTo>
                <a:cubicBezTo>
                  <a:pt x="238805" y="231487"/>
                  <a:pt x="235313" y="240552"/>
                  <a:pt x="228329" y="247201"/>
                </a:cubicBezTo>
                <a:cubicBezTo>
                  <a:pt x="221345" y="253851"/>
                  <a:pt x="212064" y="257175"/>
                  <a:pt x="200488" y="257175"/>
                </a:cubicBezTo>
                <a:lnTo>
                  <a:pt x="75057" y="257175"/>
                </a:lnTo>
                <a:cubicBezTo>
                  <a:pt x="63481" y="257175"/>
                  <a:pt x="54200" y="253851"/>
                  <a:pt x="47216" y="247201"/>
                </a:cubicBezTo>
                <a:cubicBezTo>
                  <a:pt x="40232" y="240552"/>
                  <a:pt x="36739" y="231487"/>
                  <a:pt x="36739" y="220006"/>
                </a:cubicBezTo>
                <a:cubicBezTo>
                  <a:pt x="36739" y="214935"/>
                  <a:pt x="36907" y="209984"/>
                  <a:pt x="37242" y="205152"/>
                </a:cubicBezTo>
                <a:cubicBezTo>
                  <a:pt x="37577" y="200320"/>
                  <a:pt x="38246" y="195106"/>
                  <a:pt x="39251" y="189509"/>
                </a:cubicBezTo>
                <a:cubicBezTo>
                  <a:pt x="40255" y="183912"/>
                  <a:pt x="41523" y="178722"/>
                  <a:pt x="43054" y="173938"/>
                </a:cubicBezTo>
                <a:cubicBezTo>
                  <a:pt x="44585" y="169154"/>
                  <a:pt x="46642" y="164490"/>
                  <a:pt x="49225" y="159945"/>
                </a:cubicBezTo>
                <a:cubicBezTo>
                  <a:pt x="51808" y="155401"/>
                  <a:pt x="54774" y="151526"/>
                  <a:pt x="58123" y="148321"/>
                </a:cubicBezTo>
                <a:cubicBezTo>
                  <a:pt x="61471" y="145116"/>
                  <a:pt x="65562" y="142557"/>
                  <a:pt x="70393" y="140643"/>
                </a:cubicBezTo>
                <a:cubicBezTo>
                  <a:pt x="75225" y="138729"/>
                  <a:pt x="80559" y="137773"/>
                  <a:pt x="86395" y="137773"/>
                </a:cubicBezTo>
                <a:close/>
                <a:moveTo>
                  <a:pt x="257749" y="73479"/>
                </a:moveTo>
                <a:cubicBezTo>
                  <a:pt x="269613" y="73479"/>
                  <a:pt x="275545" y="90366"/>
                  <a:pt x="275545" y="124139"/>
                </a:cubicBezTo>
                <a:cubicBezTo>
                  <a:pt x="275545" y="131602"/>
                  <a:pt x="272866" y="137270"/>
                  <a:pt x="267508" y="141145"/>
                </a:cubicBezTo>
                <a:cubicBezTo>
                  <a:pt x="262150" y="145020"/>
                  <a:pt x="255549" y="146958"/>
                  <a:pt x="247703" y="146958"/>
                </a:cubicBezTo>
                <a:lnTo>
                  <a:pt x="228473" y="146958"/>
                </a:lnTo>
                <a:cubicBezTo>
                  <a:pt x="218618" y="135190"/>
                  <a:pt x="205941" y="129066"/>
                  <a:pt x="190442" y="128588"/>
                </a:cubicBezTo>
                <a:cubicBezTo>
                  <a:pt x="198191" y="117394"/>
                  <a:pt x="202066" y="105147"/>
                  <a:pt x="202066" y="91849"/>
                </a:cubicBezTo>
                <a:cubicBezTo>
                  <a:pt x="202066" y="89074"/>
                  <a:pt x="201827" y="85917"/>
                  <a:pt x="201349" y="82377"/>
                </a:cubicBezTo>
                <a:cubicBezTo>
                  <a:pt x="207663" y="84577"/>
                  <a:pt x="214026" y="85678"/>
                  <a:pt x="220436" y="85678"/>
                </a:cubicBezTo>
                <a:cubicBezTo>
                  <a:pt x="226081" y="85678"/>
                  <a:pt x="231773" y="84649"/>
                  <a:pt x="237514" y="82592"/>
                </a:cubicBezTo>
                <a:cubicBezTo>
                  <a:pt x="243254" y="80535"/>
                  <a:pt x="247919" y="78502"/>
                  <a:pt x="251506" y="76493"/>
                </a:cubicBezTo>
                <a:cubicBezTo>
                  <a:pt x="255094" y="74484"/>
                  <a:pt x="257175" y="73479"/>
                  <a:pt x="257749" y="73479"/>
                </a:cubicBezTo>
                <a:close/>
                <a:moveTo>
                  <a:pt x="17796" y="73479"/>
                </a:moveTo>
                <a:cubicBezTo>
                  <a:pt x="18370" y="73479"/>
                  <a:pt x="20451" y="74484"/>
                  <a:pt x="24039" y="76493"/>
                </a:cubicBezTo>
                <a:cubicBezTo>
                  <a:pt x="27626" y="78502"/>
                  <a:pt x="32291" y="80535"/>
                  <a:pt x="38031" y="82592"/>
                </a:cubicBezTo>
                <a:cubicBezTo>
                  <a:pt x="43772" y="84649"/>
                  <a:pt x="49464" y="85678"/>
                  <a:pt x="55109" y="85678"/>
                </a:cubicBezTo>
                <a:cubicBezTo>
                  <a:pt x="61519" y="85678"/>
                  <a:pt x="67882" y="84577"/>
                  <a:pt x="74196" y="82377"/>
                </a:cubicBezTo>
                <a:cubicBezTo>
                  <a:pt x="73718" y="85917"/>
                  <a:pt x="73479" y="89074"/>
                  <a:pt x="73479" y="91849"/>
                </a:cubicBezTo>
                <a:cubicBezTo>
                  <a:pt x="73479" y="105147"/>
                  <a:pt x="77354" y="117394"/>
                  <a:pt x="85103" y="128588"/>
                </a:cubicBezTo>
                <a:cubicBezTo>
                  <a:pt x="69604" y="129066"/>
                  <a:pt x="56927" y="135190"/>
                  <a:pt x="47072" y="146958"/>
                </a:cubicBezTo>
                <a:lnTo>
                  <a:pt x="27842" y="146958"/>
                </a:lnTo>
                <a:cubicBezTo>
                  <a:pt x="19996" y="146958"/>
                  <a:pt x="13395" y="145020"/>
                  <a:pt x="8037" y="141145"/>
                </a:cubicBezTo>
                <a:cubicBezTo>
                  <a:pt x="2679" y="137270"/>
                  <a:pt x="0" y="131602"/>
                  <a:pt x="0" y="124139"/>
                </a:cubicBezTo>
                <a:cubicBezTo>
                  <a:pt x="0" y="90366"/>
                  <a:pt x="5932" y="73479"/>
                  <a:pt x="17796" y="73479"/>
                </a:cubicBezTo>
                <a:close/>
                <a:moveTo>
                  <a:pt x="137772" y="36740"/>
                </a:moveTo>
                <a:cubicBezTo>
                  <a:pt x="152985" y="36740"/>
                  <a:pt x="165973" y="42121"/>
                  <a:pt x="176736" y="52885"/>
                </a:cubicBezTo>
                <a:cubicBezTo>
                  <a:pt x="187500" y="63648"/>
                  <a:pt x="192881" y="76636"/>
                  <a:pt x="192881" y="91849"/>
                </a:cubicBezTo>
                <a:cubicBezTo>
                  <a:pt x="192881" y="107061"/>
                  <a:pt x="187500" y="120049"/>
                  <a:pt x="176736" y="130812"/>
                </a:cubicBezTo>
                <a:cubicBezTo>
                  <a:pt x="165973" y="141576"/>
                  <a:pt x="152985" y="146958"/>
                  <a:pt x="137772" y="146958"/>
                </a:cubicBezTo>
                <a:cubicBezTo>
                  <a:pt x="122560" y="146958"/>
                  <a:pt x="109572" y="141576"/>
                  <a:pt x="98809" y="130812"/>
                </a:cubicBezTo>
                <a:cubicBezTo>
                  <a:pt x="88045" y="120049"/>
                  <a:pt x="82664" y="107061"/>
                  <a:pt x="82664" y="91849"/>
                </a:cubicBezTo>
                <a:cubicBezTo>
                  <a:pt x="82664" y="76636"/>
                  <a:pt x="88045" y="63648"/>
                  <a:pt x="98809" y="52885"/>
                </a:cubicBezTo>
                <a:cubicBezTo>
                  <a:pt x="109572" y="42121"/>
                  <a:pt x="122560" y="36740"/>
                  <a:pt x="137772" y="36740"/>
                </a:cubicBezTo>
                <a:close/>
                <a:moveTo>
                  <a:pt x="220436" y="0"/>
                </a:moveTo>
                <a:cubicBezTo>
                  <a:pt x="230577" y="0"/>
                  <a:pt x="239236" y="3588"/>
                  <a:pt x="246412" y="10764"/>
                </a:cubicBezTo>
                <a:cubicBezTo>
                  <a:pt x="253587" y="17940"/>
                  <a:pt x="257175" y="26598"/>
                  <a:pt x="257175" y="36740"/>
                </a:cubicBezTo>
                <a:cubicBezTo>
                  <a:pt x="257175" y="46881"/>
                  <a:pt x="253587" y="55540"/>
                  <a:pt x="246412" y="62716"/>
                </a:cubicBezTo>
                <a:cubicBezTo>
                  <a:pt x="239236" y="69891"/>
                  <a:pt x="230577" y="73479"/>
                  <a:pt x="220436" y="73479"/>
                </a:cubicBezTo>
                <a:cubicBezTo>
                  <a:pt x="210294" y="73479"/>
                  <a:pt x="201636" y="69891"/>
                  <a:pt x="194460" y="62716"/>
                </a:cubicBezTo>
                <a:cubicBezTo>
                  <a:pt x="187284" y="55540"/>
                  <a:pt x="183697" y="46881"/>
                  <a:pt x="183697" y="36740"/>
                </a:cubicBezTo>
                <a:cubicBezTo>
                  <a:pt x="183697" y="26598"/>
                  <a:pt x="187284" y="17940"/>
                  <a:pt x="194460" y="10764"/>
                </a:cubicBezTo>
                <a:cubicBezTo>
                  <a:pt x="201636" y="3588"/>
                  <a:pt x="210294" y="0"/>
                  <a:pt x="220436" y="0"/>
                </a:cubicBezTo>
                <a:close/>
                <a:moveTo>
                  <a:pt x="55109" y="0"/>
                </a:moveTo>
                <a:cubicBezTo>
                  <a:pt x="65251" y="0"/>
                  <a:pt x="73909" y="3588"/>
                  <a:pt x="81085" y="10764"/>
                </a:cubicBezTo>
                <a:cubicBezTo>
                  <a:pt x="88261" y="17940"/>
                  <a:pt x="91848" y="26598"/>
                  <a:pt x="91848" y="36740"/>
                </a:cubicBezTo>
                <a:cubicBezTo>
                  <a:pt x="91848" y="46881"/>
                  <a:pt x="88261" y="55540"/>
                  <a:pt x="81085" y="62716"/>
                </a:cubicBezTo>
                <a:cubicBezTo>
                  <a:pt x="73909" y="69891"/>
                  <a:pt x="65251" y="73479"/>
                  <a:pt x="55109" y="73479"/>
                </a:cubicBezTo>
                <a:cubicBezTo>
                  <a:pt x="44967" y="73479"/>
                  <a:pt x="36309" y="69891"/>
                  <a:pt x="29133" y="62716"/>
                </a:cubicBezTo>
                <a:cubicBezTo>
                  <a:pt x="21958" y="55540"/>
                  <a:pt x="18370" y="46881"/>
                  <a:pt x="18370" y="36740"/>
                </a:cubicBezTo>
                <a:cubicBezTo>
                  <a:pt x="18370" y="26598"/>
                  <a:pt x="21958" y="17940"/>
                  <a:pt x="29133" y="10764"/>
                </a:cubicBezTo>
                <a:cubicBezTo>
                  <a:pt x="36309" y="3588"/>
                  <a:pt x="44967" y="0"/>
                  <a:pt x="55109" y="0"/>
                </a:cubicBezTo>
                <a:close/>
              </a:path>
            </a:pathLst>
          </a:custGeom>
          <a:solidFill>
            <a:srgbClr val="FA6A3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latin typeface="Arial"/>
              <a:ea typeface="微软雅黑"/>
              <a:sym typeface="Arial"/>
            </a:endParaRPr>
          </a:p>
        </p:txBody>
      </p:sp>
      <p:grpSp>
        <p:nvGrpSpPr>
          <p:cNvPr id="53" name="组合 55">
            <a:extLst>
              <a:ext uri="{FF2B5EF4-FFF2-40B4-BE49-F238E27FC236}">
                <a16:creationId xmlns:a16="http://schemas.microsoft.com/office/drawing/2014/main" id="{A23FBB6D-15E6-4227-B7BF-A9DF8AEA7558}"/>
              </a:ext>
            </a:extLst>
          </p:cNvPr>
          <p:cNvGrpSpPr/>
          <p:nvPr/>
        </p:nvGrpSpPr>
        <p:grpSpPr bwMode="auto">
          <a:xfrm>
            <a:off x="4193818" y="177245"/>
            <a:ext cx="3573065" cy="696471"/>
            <a:chOff x="3791743" y="5346472"/>
            <a:chExt cx="5833187" cy="1152803"/>
          </a:xfrm>
          <a:effectLst/>
        </p:grpSpPr>
        <p:sp>
          <p:nvSpPr>
            <p:cNvPr id="54" name="任意多边形 166">
              <a:extLst>
                <a:ext uri="{FF2B5EF4-FFF2-40B4-BE49-F238E27FC236}">
                  <a16:creationId xmlns:a16="http://schemas.microsoft.com/office/drawing/2014/main" id="{C75EB6F9-7B5B-4E6B-A2BD-0298DE2C0B18}"/>
                </a:ext>
              </a:extLst>
            </p:cNvPr>
            <p:cNvSpPr/>
            <p:nvPr/>
          </p:nvSpPr>
          <p:spPr>
            <a:xfrm>
              <a:off x="3791743" y="5347083"/>
              <a:ext cx="5833187" cy="1152192"/>
            </a:xfrm>
            <a:custGeom>
              <a:avLst/>
              <a:gdLst>
                <a:gd name="connsiteX0" fmla="*/ 619854 w 5832648"/>
                <a:gd name="connsiteY0" fmla="*/ 172234 h 1152128"/>
                <a:gd name="connsiteX1" fmla="*/ 247759 w 5832648"/>
                <a:gd name="connsiteY1" fmla="*/ 418875 h 1152128"/>
                <a:gd name="connsiteX2" fmla="*/ 216024 w 5832648"/>
                <a:gd name="connsiteY2" fmla="*/ 576064 h 1152128"/>
                <a:gd name="connsiteX3" fmla="*/ 216024 w 5832648"/>
                <a:gd name="connsiteY3" fmla="*/ 576063 h 1152128"/>
                <a:gd name="connsiteX4" fmla="*/ 216024 w 5832648"/>
                <a:gd name="connsiteY4" fmla="*/ 576064 h 1152128"/>
                <a:gd name="connsiteX5" fmla="*/ 216024 w 5832648"/>
                <a:gd name="connsiteY5" fmla="*/ 576064 h 1152128"/>
                <a:gd name="connsiteX6" fmla="*/ 247759 w 5832648"/>
                <a:gd name="connsiteY6" fmla="*/ 733252 h 1152128"/>
                <a:gd name="connsiteX7" fmla="*/ 619854 w 5832648"/>
                <a:gd name="connsiteY7" fmla="*/ 979893 h 1152128"/>
                <a:gd name="connsiteX8" fmla="*/ 5212794 w 5832648"/>
                <a:gd name="connsiteY8" fmla="*/ 979894 h 1152128"/>
                <a:gd name="connsiteX9" fmla="*/ 5616624 w 5832648"/>
                <a:gd name="connsiteY9" fmla="*/ 576064 h 1152128"/>
                <a:gd name="connsiteX10" fmla="*/ 5616625 w 5832648"/>
                <a:gd name="connsiteY10" fmla="*/ 576064 h 1152128"/>
                <a:gd name="connsiteX11" fmla="*/ 5212795 w 5832648"/>
                <a:gd name="connsiteY11" fmla="*/ 172234 h 1152128"/>
                <a:gd name="connsiteX12" fmla="*/ 576064 w 5832648"/>
                <a:gd name="connsiteY12" fmla="*/ 0 h 1152128"/>
                <a:gd name="connsiteX13" fmla="*/ 5256584 w 5832648"/>
                <a:gd name="connsiteY13" fmla="*/ 0 h 1152128"/>
                <a:gd name="connsiteX14" fmla="*/ 5832648 w 5832648"/>
                <a:gd name="connsiteY14" fmla="*/ 576064 h 1152128"/>
                <a:gd name="connsiteX15" fmla="*/ 5256584 w 5832648"/>
                <a:gd name="connsiteY15" fmla="*/ 1152128 h 1152128"/>
                <a:gd name="connsiteX16" fmla="*/ 576064 w 5832648"/>
                <a:gd name="connsiteY16" fmla="*/ 1152128 h 1152128"/>
                <a:gd name="connsiteX17" fmla="*/ 0 w 5832648"/>
                <a:gd name="connsiteY17" fmla="*/ 576064 h 1152128"/>
                <a:gd name="connsiteX18" fmla="*/ 576064 w 5832648"/>
                <a:gd name="connsiteY18" fmla="*/ 0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832648" h="1152128">
                  <a:moveTo>
                    <a:pt x="619854" y="172234"/>
                  </a:moveTo>
                  <a:cubicBezTo>
                    <a:pt x="452583" y="172234"/>
                    <a:pt x="309064" y="273935"/>
                    <a:pt x="247759" y="418875"/>
                  </a:cubicBezTo>
                  <a:lnTo>
                    <a:pt x="216024" y="576064"/>
                  </a:lnTo>
                  <a:lnTo>
                    <a:pt x="216024" y="576063"/>
                  </a:lnTo>
                  <a:lnTo>
                    <a:pt x="216024" y="576064"/>
                  </a:lnTo>
                  <a:lnTo>
                    <a:pt x="216024" y="576064"/>
                  </a:lnTo>
                  <a:lnTo>
                    <a:pt x="247759" y="733252"/>
                  </a:lnTo>
                  <a:cubicBezTo>
                    <a:pt x="309064" y="878193"/>
                    <a:pt x="452583" y="979893"/>
                    <a:pt x="619854" y="979893"/>
                  </a:cubicBezTo>
                  <a:lnTo>
                    <a:pt x="5212794" y="979894"/>
                  </a:lnTo>
                  <a:cubicBezTo>
                    <a:pt x="5435823" y="979894"/>
                    <a:pt x="5616624" y="799093"/>
                    <a:pt x="5616624" y="576064"/>
                  </a:cubicBezTo>
                  <a:lnTo>
                    <a:pt x="5616625" y="576064"/>
                  </a:lnTo>
                  <a:cubicBezTo>
                    <a:pt x="5616625" y="353035"/>
                    <a:pt x="5435824" y="172234"/>
                    <a:pt x="5212795" y="172234"/>
                  </a:cubicBezTo>
                  <a:close/>
                  <a:moveTo>
                    <a:pt x="576064" y="0"/>
                  </a:moveTo>
                  <a:lnTo>
                    <a:pt x="5256584" y="0"/>
                  </a:lnTo>
                  <a:cubicBezTo>
                    <a:pt x="5574735" y="0"/>
                    <a:pt x="5832648" y="257913"/>
                    <a:pt x="5832648" y="576064"/>
                  </a:cubicBezTo>
                  <a:cubicBezTo>
                    <a:pt x="5832648" y="894215"/>
                    <a:pt x="5574735" y="1152128"/>
                    <a:pt x="5256584" y="1152128"/>
                  </a:cubicBezTo>
                  <a:lnTo>
                    <a:pt x="576064" y="1152128"/>
                  </a:lnTo>
                  <a:cubicBezTo>
                    <a:pt x="257913" y="1152128"/>
                    <a:pt x="0" y="894215"/>
                    <a:pt x="0" y="576064"/>
                  </a:cubicBezTo>
                  <a:cubicBezTo>
                    <a:pt x="0" y="257913"/>
                    <a:pt x="257913" y="0"/>
                    <a:pt x="57606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91" dirty="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55" name="圆角矩形 165">
              <a:extLst>
                <a:ext uri="{FF2B5EF4-FFF2-40B4-BE49-F238E27FC236}">
                  <a16:creationId xmlns:a16="http://schemas.microsoft.com/office/drawing/2014/main" id="{F01B6722-60BE-4C14-BB2E-5509101CBFE0}"/>
                </a:ext>
              </a:extLst>
            </p:cNvPr>
            <p:cNvSpPr/>
            <p:nvPr/>
          </p:nvSpPr>
          <p:spPr>
            <a:xfrm>
              <a:off x="4007769" y="5518706"/>
              <a:ext cx="5400600" cy="80765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dist">
                <a:buNone/>
              </a:pPr>
              <a:r>
                <a:rPr lang="zh-CN" altLang="en-US" b="1" dirty="0">
                  <a:solidFill>
                    <a:srgbClr val="FA6A31"/>
                  </a:solidFill>
                  <a:latin typeface="Arial"/>
                  <a:ea typeface="微软雅黑"/>
                  <a:cs typeface="+mn-ea"/>
                  <a:sym typeface="Arial"/>
                </a:rPr>
                <a:t>推广体系</a:t>
              </a:r>
            </a:p>
          </p:txBody>
        </p:sp>
        <p:sp>
          <p:nvSpPr>
            <p:cNvPr id="56" name="圆角矩形 167">
              <a:extLst>
                <a:ext uri="{FF2B5EF4-FFF2-40B4-BE49-F238E27FC236}">
                  <a16:creationId xmlns:a16="http://schemas.microsoft.com/office/drawing/2014/main" id="{4B9ACA72-3708-435C-A124-0980C6C18EAC}"/>
                </a:ext>
              </a:extLst>
            </p:cNvPr>
            <p:cNvSpPr/>
            <p:nvPr/>
          </p:nvSpPr>
          <p:spPr>
            <a:xfrm>
              <a:off x="3791744" y="5346472"/>
              <a:ext cx="5832649" cy="1152127"/>
            </a:xfrm>
            <a:prstGeom prst="roundRect">
              <a:avLst>
                <a:gd name="adj" fmla="val 50000"/>
              </a:avLst>
            </a:prstGeom>
            <a:noFill/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91"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191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03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536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368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06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266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1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1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3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16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0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198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06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34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04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3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18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47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138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  <p:bldP spid="35" grpId="0" animBg="1"/>
      <p:bldP spid="36" grpId="0" animBg="1"/>
      <p:bldP spid="37" grpId="0" animBg="1"/>
      <p:bldP spid="46" grpId="0" animBg="1"/>
      <p:bldP spid="47" grpId="0" animBg="1"/>
      <p:bldP spid="48" grpId="0" animBg="1"/>
      <p:bldP spid="60" grpId="0"/>
      <p:bldP spid="61" grpId="0"/>
      <p:bldP spid="64" grpId="0"/>
      <p:bldP spid="65" grpId="0"/>
      <p:bldP spid="68" grpId="0"/>
      <p:bldP spid="69" grpId="0"/>
      <p:bldP spid="70" grpId="0"/>
      <p:bldP spid="71" grpId="0"/>
      <p:bldP spid="72" grpId="0"/>
      <p:bldP spid="73" grpId="0"/>
      <p:bldP spid="75" grpId="0"/>
      <p:bldP spid="76" grpId="0"/>
      <p:bldP spid="8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C35A13F0-EA2C-4764-A84E-51A0D62B9A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027" y="57252"/>
            <a:ext cx="12115800" cy="6858000"/>
          </a:xfrm>
          <a:prstGeom prst="rect">
            <a:avLst/>
          </a:prstGeom>
        </p:spPr>
      </p:pic>
      <p:sp>
        <p:nvSpPr>
          <p:cNvPr id="33" name="AutoShape 30">
            <a:extLst>
              <a:ext uri="{FF2B5EF4-FFF2-40B4-BE49-F238E27FC236}">
                <a16:creationId xmlns:a16="http://schemas.microsoft.com/office/drawing/2014/main" id="{0E757C22-3443-420E-B9D3-4132AA66CAC4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230395" y="3743825"/>
            <a:ext cx="52451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30" name="Rectangle 51">
            <a:extLst>
              <a:ext uri="{FF2B5EF4-FFF2-40B4-BE49-F238E27FC236}">
                <a16:creationId xmlns:a16="http://schemas.microsoft.com/office/drawing/2014/main" id="{85535DE2-2E3B-457C-A259-C7FEDC667C70}"/>
              </a:ext>
            </a:extLst>
          </p:cNvPr>
          <p:cNvSpPr/>
          <p:nvPr/>
        </p:nvSpPr>
        <p:spPr>
          <a:xfrm>
            <a:off x="5987988" y="1088740"/>
            <a:ext cx="45719" cy="5220580"/>
          </a:xfrm>
          <a:prstGeom prst="rect">
            <a:avLst/>
          </a:prstGeom>
          <a:solidFill>
            <a:schemeClr val="bg2">
              <a:lumMod val="100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>
                  <a:lumMod val="50000"/>
                </a:schemeClr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grpSp>
        <p:nvGrpSpPr>
          <p:cNvPr id="34" name="Group 36">
            <a:extLst>
              <a:ext uri="{FF2B5EF4-FFF2-40B4-BE49-F238E27FC236}">
                <a16:creationId xmlns:a16="http://schemas.microsoft.com/office/drawing/2014/main" id="{47532D35-BE39-4055-A51C-BD3818CF7F53}"/>
              </a:ext>
            </a:extLst>
          </p:cNvPr>
          <p:cNvGrpSpPr/>
          <p:nvPr/>
        </p:nvGrpSpPr>
        <p:grpSpPr>
          <a:xfrm>
            <a:off x="5531344" y="2564845"/>
            <a:ext cx="971272" cy="971272"/>
            <a:chOff x="4876779" y="2512148"/>
            <a:chExt cx="971272" cy="971272"/>
          </a:xfrm>
        </p:grpSpPr>
        <p:sp>
          <p:nvSpPr>
            <p:cNvPr id="35" name="Oval 8">
              <a:extLst>
                <a:ext uri="{FF2B5EF4-FFF2-40B4-BE49-F238E27FC236}">
                  <a16:creationId xmlns:a16="http://schemas.microsoft.com/office/drawing/2014/main" id="{31B8A809-3E0B-43FC-8CDA-D18FB925E416}"/>
                </a:ext>
              </a:extLst>
            </p:cNvPr>
            <p:cNvSpPr/>
            <p:nvPr/>
          </p:nvSpPr>
          <p:spPr>
            <a:xfrm>
              <a:off x="4876779" y="2512148"/>
              <a:ext cx="971272" cy="9712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36" name="Oval 10">
              <a:extLst>
                <a:ext uri="{FF2B5EF4-FFF2-40B4-BE49-F238E27FC236}">
                  <a16:creationId xmlns:a16="http://schemas.microsoft.com/office/drawing/2014/main" id="{1A01482F-A55A-4EC9-A680-FFBB621A0230}"/>
                </a:ext>
              </a:extLst>
            </p:cNvPr>
            <p:cNvSpPr/>
            <p:nvPr/>
          </p:nvSpPr>
          <p:spPr>
            <a:xfrm>
              <a:off x="4993478" y="2628847"/>
              <a:ext cx="737874" cy="73787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37" name="Freeform: Shape 24">
              <a:extLst>
                <a:ext uri="{FF2B5EF4-FFF2-40B4-BE49-F238E27FC236}">
                  <a16:creationId xmlns:a16="http://schemas.microsoft.com/office/drawing/2014/main" id="{EE2FF74F-B790-41A4-B5DB-B1BCDBA130F4}"/>
                </a:ext>
              </a:extLst>
            </p:cNvPr>
            <p:cNvSpPr/>
            <p:nvPr/>
          </p:nvSpPr>
          <p:spPr>
            <a:xfrm>
              <a:off x="5223727" y="2794880"/>
              <a:ext cx="277375" cy="405807"/>
            </a:xfrm>
            <a:custGeom>
              <a:avLst/>
              <a:gdLst>
                <a:gd name="connsiteX0" fmla="*/ 102012 w 208031"/>
                <a:gd name="connsiteY0" fmla="*/ 264985 h 304355"/>
                <a:gd name="connsiteX1" fmla="*/ 85817 w 208031"/>
                <a:gd name="connsiteY1" fmla="*/ 283502 h 304355"/>
                <a:gd name="connsiteX2" fmla="*/ 102012 w 208031"/>
                <a:gd name="connsiteY2" fmla="*/ 302019 h 304355"/>
                <a:gd name="connsiteX3" fmla="*/ 118207 w 208031"/>
                <a:gd name="connsiteY3" fmla="*/ 283502 h 304355"/>
                <a:gd name="connsiteX4" fmla="*/ 102012 w 208031"/>
                <a:gd name="connsiteY4" fmla="*/ 264985 h 304355"/>
                <a:gd name="connsiteX5" fmla="*/ 56997 w 208031"/>
                <a:gd name="connsiteY5" fmla="*/ 57673 h 304355"/>
                <a:gd name="connsiteX6" fmla="*/ 33778 w 208031"/>
                <a:gd name="connsiteY6" fmla="*/ 80892 h 304355"/>
                <a:gd name="connsiteX7" fmla="*/ 33778 w 208031"/>
                <a:gd name="connsiteY7" fmla="*/ 231129 h 304355"/>
                <a:gd name="connsiteX8" fmla="*/ 56997 w 208031"/>
                <a:gd name="connsiteY8" fmla="*/ 254348 h 304355"/>
                <a:gd name="connsiteX9" fmla="*/ 149871 w 208031"/>
                <a:gd name="connsiteY9" fmla="*/ 254348 h 304355"/>
                <a:gd name="connsiteX10" fmla="*/ 173090 w 208031"/>
                <a:gd name="connsiteY10" fmla="*/ 231129 h 304355"/>
                <a:gd name="connsiteX11" fmla="*/ 173090 w 208031"/>
                <a:gd name="connsiteY11" fmla="*/ 80892 h 304355"/>
                <a:gd name="connsiteX12" fmla="*/ 149871 w 208031"/>
                <a:gd name="connsiteY12" fmla="*/ 57673 h 304355"/>
                <a:gd name="connsiteX13" fmla="*/ 66050 w 208031"/>
                <a:gd name="connsiteY13" fmla="*/ 20948 h 304355"/>
                <a:gd name="connsiteX14" fmla="*/ 66050 w 208031"/>
                <a:gd name="connsiteY14" fmla="*/ 29172 h 304355"/>
                <a:gd name="connsiteX15" fmla="*/ 136737 w 208031"/>
                <a:gd name="connsiteY15" fmla="*/ 29172 h 304355"/>
                <a:gd name="connsiteX16" fmla="*/ 136737 w 208031"/>
                <a:gd name="connsiteY16" fmla="*/ 20948 h 304355"/>
                <a:gd name="connsiteX17" fmla="*/ 34673 w 208031"/>
                <a:gd name="connsiteY17" fmla="*/ 0 h 304355"/>
                <a:gd name="connsiteX18" fmla="*/ 173358 w 208031"/>
                <a:gd name="connsiteY18" fmla="*/ 0 h 304355"/>
                <a:gd name="connsiteX19" fmla="*/ 208031 w 208031"/>
                <a:gd name="connsiteY19" fmla="*/ 34673 h 304355"/>
                <a:gd name="connsiteX20" fmla="*/ 208031 w 208031"/>
                <a:gd name="connsiteY20" fmla="*/ 269682 h 304355"/>
                <a:gd name="connsiteX21" fmla="*/ 173358 w 208031"/>
                <a:gd name="connsiteY21" fmla="*/ 304355 h 304355"/>
                <a:gd name="connsiteX22" fmla="*/ 34673 w 208031"/>
                <a:gd name="connsiteY22" fmla="*/ 304355 h 304355"/>
                <a:gd name="connsiteX23" fmla="*/ 0 w 208031"/>
                <a:gd name="connsiteY23" fmla="*/ 269682 h 304355"/>
                <a:gd name="connsiteX24" fmla="*/ 0 w 208031"/>
                <a:gd name="connsiteY24" fmla="*/ 34673 h 304355"/>
                <a:gd name="connsiteX25" fmla="*/ 34673 w 208031"/>
                <a:gd name="connsiteY25" fmla="*/ 0 h 30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8031" h="304355">
                  <a:moveTo>
                    <a:pt x="102012" y="264985"/>
                  </a:moveTo>
                  <a:cubicBezTo>
                    <a:pt x="93068" y="264985"/>
                    <a:pt x="85817" y="273275"/>
                    <a:pt x="85817" y="283502"/>
                  </a:cubicBezTo>
                  <a:cubicBezTo>
                    <a:pt x="85817" y="293729"/>
                    <a:pt x="93068" y="302019"/>
                    <a:pt x="102012" y="302019"/>
                  </a:cubicBezTo>
                  <a:cubicBezTo>
                    <a:pt x="110956" y="302019"/>
                    <a:pt x="118207" y="293729"/>
                    <a:pt x="118207" y="283502"/>
                  </a:cubicBezTo>
                  <a:cubicBezTo>
                    <a:pt x="118207" y="273275"/>
                    <a:pt x="110956" y="264985"/>
                    <a:pt x="102012" y="264985"/>
                  </a:cubicBezTo>
                  <a:close/>
                  <a:moveTo>
                    <a:pt x="56997" y="57673"/>
                  </a:moveTo>
                  <a:cubicBezTo>
                    <a:pt x="44174" y="57673"/>
                    <a:pt x="33778" y="68069"/>
                    <a:pt x="33778" y="80892"/>
                  </a:cubicBezTo>
                  <a:lnTo>
                    <a:pt x="33778" y="231129"/>
                  </a:lnTo>
                  <a:cubicBezTo>
                    <a:pt x="33778" y="243952"/>
                    <a:pt x="44174" y="254348"/>
                    <a:pt x="56997" y="254348"/>
                  </a:cubicBezTo>
                  <a:lnTo>
                    <a:pt x="149871" y="254348"/>
                  </a:lnTo>
                  <a:cubicBezTo>
                    <a:pt x="162694" y="254348"/>
                    <a:pt x="173090" y="243952"/>
                    <a:pt x="173090" y="231129"/>
                  </a:cubicBezTo>
                  <a:lnTo>
                    <a:pt x="173090" y="80892"/>
                  </a:lnTo>
                  <a:cubicBezTo>
                    <a:pt x="173090" y="68069"/>
                    <a:pt x="162694" y="57673"/>
                    <a:pt x="149871" y="57673"/>
                  </a:cubicBezTo>
                  <a:close/>
                  <a:moveTo>
                    <a:pt x="66050" y="20948"/>
                  </a:moveTo>
                  <a:lnTo>
                    <a:pt x="66050" y="29172"/>
                  </a:lnTo>
                  <a:lnTo>
                    <a:pt x="136737" y="29172"/>
                  </a:lnTo>
                  <a:lnTo>
                    <a:pt x="136737" y="20948"/>
                  </a:lnTo>
                  <a:close/>
                  <a:moveTo>
                    <a:pt x="34673" y="0"/>
                  </a:moveTo>
                  <a:lnTo>
                    <a:pt x="173358" y="0"/>
                  </a:lnTo>
                  <a:cubicBezTo>
                    <a:pt x="192507" y="0"/>
                    <a:pt x="208031" y="15524"/>
                    <a:pt x="208031" y="34673"/>
                  </a:cubicBezTo>
                  <a:lnTo>
                    <a:pt x="208031" y="269682"/>
                  </a:lnTo>
                  <a:cubicBezTo>
                    <a:pt x="208031" y="288831"/>
                    <a:pt x="192507" y="304355"/>
                    <a:pt x="173358" y="304355"/>
                  </a:cubicBezTo>
                  <a:lnTo>
                    <a:pt x="34673" y="304355"/>
                  </a:lnTo>
                  <a:cubicBezTo>
                    <a:pt x="15524" y="304355"/>
                    <a:pt x="0" y="288831"/>
                    <a:pt x="0" y="269682"/>
                  </a:cubicBezTo>
                  <a:lnTo>
                    <a:pt x="0" y="34673"/>
                  </a:lnTo>
                  <a:cubicBezTo>
                    <a:pt x="0" y="15524"/>
                    <a:pt x="15524" y="0"/>
                    <a:pt x="346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grpSp>
        <p:nvGrpSpPr>
          <p:cNvPr id="46" name="Group 39">
            <a:extLst>
              <a:ext uri="{FF2B5EF4-FFF2-40B4-BE49-F238E27FC236}">
                <a16:creationId xmlns:a16="http://schemas.microsoft.com/office/drawing/2014/main" id="{947D4FF3-48A4-4C0B-80DE-23EC7C644328}"/>
              </a:ext>
            </a:extLst>
          </p:cNvPr>
          <p:cNvGrpSpPr/>
          <p:nvPr/>
        </p:nvGrpSpPr>
        <p:grpSpPr>
          <a:xfrm>
            <a:off x="2891644" y="2604662"/>
            <a:ext cx="2639700" cy="891638"/>
            <a:chOff x="1918379" y="1734048"/>
            <a:chExt cx="2348822" cy="891638"/>
          </a:xfrm>
        </p:grpSpPr>
        <p:sp>
          <p:nvSpPr>
            <p:cNvPr id="47" name="TextBox 40">
              <a:extLst>
                <a:ext uri="{FF2B5EF4-FFF2-40B4-BE49-F238E27FC236}">
                  <a16:creationId xmlns:a16="http://schemas.microsoft.com/office/drawing/2014/main" id="{A1B8D4B0-1D8D-41D9-A0D3-AE1731F8C1F8}"/>
                </a:ext>
              </a:extLst>
            </p:cNvPr>
            <p:cNvSpPr txBox="1"/>
            <p:nvPr/>
          </p:nvSpPr>
          <p:spPr>
            <a:xfrm>
              <a:off x="1918379" y="2071688"/>
              <a:ext cx="2348822" cy="553998"/>
            </a:xfrm>
            <a:prstGeom prst="rect">
              <a:avLst/>
            </a:prstGeom>
            <a:noFill/>
          </p:spPr>
          <p:txBody>
            <a:bodyPr wrap="square" rIns="360000" anchor="t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00">
                  <a:solidFill>
                    <a:schemeClr val="bg1">
                      <a:lumMod val="50000"/>
                    </a:schemeClr>
                  </a:solidFill>
                  <a:latin typeface="Arial"/>
                  <a:ea typeface="微软雅黑"/>
                  <a:cs typeface="+mn-ea"/>
                  <a:sym typeface="Arial"/>
                </a:rPr>
                <a:t>此部分内容作为文字排版占位显示 （建议使用主题字体）</a:t>
              </a:r>
            </a:p>
          </p:txBody>
        </p:sp>
        <p:sp>
          <p:nvSpPr>
            <p:cNvPr id="48" name="Rectangle 41">
              <a:extLst>
                <a:ext uri="{FF2B5EF4-FFF2-40B4-BE49-F238E27FC236}">
                  <a16:creationId xmlns:a16="http://schemas.microsoft.com/office/drawing/2014/main" id="{B09A844E-E31A-41CA-8A17-D600FB1EE2A9}"/>
                </a:ext>
              </a:extLst>
            </p:cNvPr>
            <p:cNvSpPr/>
            <p:nvPr/>
          </p:nvSpPr>
          <p:spPr>
            <a:xfrm>
              <a:off x="2985227" y="1734048"/>
              <a:ext cx="1281974" cy="323165"/>
            </a:xfrm>
            <a:prstGeom prst="rect">
              <a:avLst/>
            </a:prstGeom>
          </p:spPr>
          <p:txBody>
            <a:bodyPr wrap="none" lIns="0" tIns="0" rIns="360000" bIns="0" anchor="b" anchorCtr="0">
              <a:normAutofit/>
            </a:bodyPr>
            <a:lstStyle/>
            <a:p>
              <a:pPr algn="r">
                <a:lnSpc>
                  <a:spcPct val="150000"/>
                </a:lnSpc>
                <a:spcAft>
                  <a:spcPct val="40000"/>
                </a:spcAft>
                <a:buClr>
                  <a:srgbClr val="292929"/>
                </a:buClr>
                <a:defRPr/>
              </a:pP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sym typeface="Arial"/>
                </a:rPr>
                <a:t>口碑传播优点</a:t>
              </a:r>
              <a:endPara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49" name="Group 35">
            <a:extLst>
              <a:ext uri="{FF2B5EF4-FFF2-40B4-BE49-F238E27FC236}">
                <a16:creationId xmlns:a16="http://schemas.microsoft.com/office/drawing/2014/main" id="{468A7A8B-FEAC-4ABF-AAAD-A816EE738708}"/>
              </a:ext>
            </a:extLst>
          </p:cNvPr>
          <p:cNvGrpSpPr/>
          <p:nvPr/>
        </p:nvGrpSpPr>
        <p:grpSpPr>
          <a:xfrm>
            <a:off x="5545059" y="1322260"/>
            <a:ext cx="971272" cy="971272"/>
            <a:chOff x="3703843" y="1419388"/>
            <a:chExt cx="971272" cy="971272"/>
          </a:xfrm>
        </p:grpSpPr>
        <p:sp>
          <p:nvSpPr>
            <p:cNvPr id="50" name="Oval 4">
              <a:extLst>
                <a:ext uri="{FF2B5EF4-FFF2-40B4-BE49-F238E27FC236}">
                  <a16:creationId xmlns:a16="http://schemas.microsoft.com/office/drawing/2014/main" id="{B2D2997D-9BDB-492C-ABC8-4D39A8F341ED}"/>
                </a:ext>
              </a:extLst>
            </p:cNvPr>
            <p:cNvSpPr/>
            <p:nvPr/>
          </p:nvSpPr>
          <p:spPr>
            <a:xfrm>
              <a:off x="3703843" y="1419388"/>
              <a:ext cx="971272" cy="9712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FA6A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51" name="Oval 6">
              <a:extLst>
                <a:ext uri="{FF2B5EF4-FFF2-40B4-BE49-F238E27FC236}">
                  <a16:creationId xmlns:a16="http://schemas.microsoft.com/office/drawing/2014/main" id="{DB22087C-E998-4EC9-AD54-B00ACBAFC17A}"/>
                </a:ext>
              </a:extLst>
            </p:cNvPr>
            <p:cNvSpPr/>
            <p:nvPr/>
          </p:nvSpPr>
          <p:spPr>
            <a:xfrm>
              <a:off x="3820542" y="1536087"/>
              <a:ext cx="737874" cy="737874"/>
            </a:xfrm>
            <a:prstGeom prst="ellipse">
              <a:avLst/>
            </a:prstGeom>
            <a:solidFill>
              <a:srgbClr val="FA6A31"/>
            </a:solidFill>
            <a:ln>
              <a:solidFill>
                <a:srgbClr val="FA6A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52" name="Freeform: Shape 23">
              <a:extLst>
                <a:ext uri="{FF2B5EF4-FFF2-40B4-BE49-F238E27FC236}">
                  <a16:creationId xmlns:a16="http://schemas.microsoft.com/office/drawing/2014/main" id="{6991F1EC-8512-4E99-BD8F-E3B5814120B7}"/>
                </a:ext>
              </a:extLst>
            </p:cNvPr>
            <p:cNvSpPr/>
            <p:nvPr/>
          </p:nvSpPr>
          <p:spPr>
            <a:xfrm flipH="1">
              <a:off x="3980149" y="1745089"/>
              <a:ext cx="368428" cy="316537"/>
            </a:xfrm>
            <a:custGeom>
              <a:avLst/>
              <a:gdLst>
                <a:gd name="connsiteX0" fmla="*/ 174969 w 276321"/>
                <a:gd name="connsiteY0" fmla="*/ 216483 h 237403"/>
                <a:gd name="connsiteX1" fmla="*/ 174969 w 276321"/>
                <a:gd name="connsiteY1" fmla="*/ 229968 h 237403"/>
                <a:gd name="connsiteX2" fmla="*/ 101352 w 276321"/>
                <a:gd name="connsiteY2" fmla="*/ 229968 h 237403"/>
                <a:gd name="connsiteX3" fmla="*/ 101352 w 276321"/>
                <a:gd name="connsiteY3" fmla="*/ 216483 h 237403"/>
                <a:gd name="connsiteX4" fmla="*/ 276321 w 276321"/>
                <a:gd name="connsiteY4" fmla="*/ 209047 h 237403"/>
                <a:gd name="connsiteX5" fmla="*/ 0 w 276321"/>
                <a:gd name="connsiteY5" fmla="*/ 209047 h 237403"/>
                <a:gd name="connsiteX6" fmla="*/ 0 w 276321"/>
                <a:gd name="connsiteY6" fmla="*/ 222929 h 237403"/>
                <a:gd name="connsiteX7" fmla="*/ 8876 w 276321"/>
                <a:gd name="connsiteY7" fmla="*/ 237403 h 237403"/>
                <a:gd name="connsiteX8" fmla="*/ 267445 w 276321"/>
                <a:gd name="connsiteY8" fmla="*/ 237403 h 237403"/>
                <a:gd name="connsiteX9" fmla="*/ 276321 w 276321"/>
                <a:gd name="connsiteY9" fmla="*/ 222929 h 237403"/>
                <a:gd name="connsiteX10" fmla="*/ 215868 w 276321"/>
                <a:gd name="connsiteY10" fmla="*/ 23987 h 237403"/>
                <a:gd name="connsiteX11" fmla="*/ 215868 w 276321"/>
                <a:gd name="connsiteY11" fmla="*/ 170163 h 237403"/>
                <a:gd name="connsiteX12" fmla="*/ 60453 w 276321"/>
                <a:gd name="connsiteY12" fmla="*/ 170163 h 237403"/>
                <a:gd name="connsiteX13" fmla="*/ 60453 w 276321"/>
                <a:gd name="connsiteY13" fmla="*/ 23987 h 237403"/>
                <a:gd name="connsiteX14" fmla="*/ 207026 w 276321"/>
                <a:gd name="connsiteY14" fmla="*/ 0 h 237403"/>
                <a:gd name="connsiteX15" fmla="*/ 69295 w 276321"/>
                <a:gd name="connsiteY15" fmla="*/ 0 h 237403"/>
                <a:gd name="connsiteX16" fmla="*/ 36936 w 276321"/>
                <a:gd name="connsiteY16" fmla="*/ 32359 h 237403"/>
                <a:gd name="connsiteX17" fmla="*/ 36936 w 276321"/>
                <a:gd name="connsiteY17" fmla="*/ 161790 h 237403"/>
                <a:gd name="connsiteX18" fmla="*/ 69295 w 276321"/>
                <a:gd name="connsiteY18" fmla="*/ 194149 h 237403"/>
                <a:gd name="connsiteX19" fmla="*/ 207026 w 276321"/>
                <a:gd name="connsiteY19" fmla="*/ 194149 h 237403"/>
                <a:gd name="connsiteX20" fmla="*/ 239385 w 276321"/>
                <a:gd name="connsiteY20" fmla="*/ 161790 h 237403"/>
                <a:gd name="connsiteX21" fmla="*/ 239385 w 276321"/>
                <a:gd name="connsiteY21" fmla="*/ 32359 h 237403"/>
                <a:gd name="connsiteX22" fmla="*/ 207026 w 276321"/>
                <a:gd name="connsiteY22" fmla="*/ 0 h 23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76321" h="237403">
                  <a:moveTo>
                    <a:pt x="174969" y="216483"/>
                  </a:moveTo>
                  <a:lnTo>
                    <a:pt x="174969" y="229968"/>
                  </a:lnTo>
                  <a:lnTo>
                    <a:pt x="101352" y="229968"/>
                  </a:lnTo>
                  <a:lnTo>
                    <a:pt x="101352" y="216483"/>
                  </a:lnTo>
                  <a:close/>
                  <a:moveTo>
                    <a:pt x="276321" y="209047"/>
                  </a:moveTo>
                  <a:lnTo>
                    <a:pt x="0" y="209047"/>
                  </a:lnTo>
                  <a:lnTo>
                    <a:pt x="0" y="222929"/>
                  </a:lnTo>
                  <a:cubicBezTo>
                    <a:pt x="0" y="230923"/>
                    <a:pt x="3974" y="237403"/>
                    <a:pt x="8876" y="237403"/>
                  </a:cubicBezTo>
                  <a:lnTo>
                    <a:pt x="267445" y="237403"/>
                  </a:lnTo>
                  <a:cubicBezTo>
                    <a:pt x="272347" y="237403"/>
                    <a:pt x="276321" y="230923"/>
                    <a:pt x="276321" y="222929"/>
                  </a:cubicBezTo>
                  <a:close/>
                  <a:moveTo>
                    <a:pt x="215868" y="23987"/>
                  </a:moveTo>
                  <a:lnTo>
                    <a:pt x="215868" y="170163"/>
                  </a:lnTo>
                  <a:lnTo>
                    <a:pt x="60453" y="170163"/>
                  </a:lnTo>
                  <a:lnTo>
                    <a:pt x="60453" y="23987"/>
                  </a:lnTo>
                  <a:close/>
                  <a:moveTo>
                    <a:pt x="207026" y="0"/>
                  </a:moveTo>
                  <a:lnTo>
                    <a:pt x="69295" y="0"/>
                  </a:lnTo>
                  <a:cubicBezTo>
                    <a:pt x="51424" y="0"/>
                    <a:pt x="36936" y="14488"/>
                    <a:pt x="36936" y="32359"/>
                  </a:cubicBezTo>
                  <a:lnTo>
                    <a:pt x="36936" y="161790"/>
                  </a:lnTo>
                  <a:cubicBezTo>
                    <a:pt x="36936" y="179661"/>
                    <a:pt x="51424" y="194149"/>
                    <a:pt x="69295" y="194149"/>
                  </a:cubicBezTo>
                  <a:lnTo>
                    <a:pt x="207026" y="194149"/>
                  </a:lnTo>
                  <a:cubicBezTo>
                    <a:pt x="224897" y="194149"/>
                    <a:pt x="239385" y="179661"/>
                    <a:pt x="239385" y="161790"/>
                  </a:cubicBezTo>
                  <a:lnTo>
                    <a:pt x="239385" y="32359"/>
                  </a:lnTo>
                  <a:cubicBezTo>
                    <a:pt x="239385" y="14488"/>
                    <a:pt x="224897" y="0"/>
                    <a:pt x="207026" y="0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grpSp>
        <p:nvGrpSpPr>
          <p:cNvPr id="53" name="Group 42">
            <a:extLst>
              <a:ext uri="{FF2B5EF4-FFF2-40B4-BE49-F238E27FC236}">
                <a16:creationId xmlns:a16="http://schemas.microsoft.com/office/drawing/2014/main" id="{B052351F-20FF-446D-B907-912340F0E09F}"/>
              </a:ext>
            </a:extLst>
          </p:cNvPr>
          <p:cNvGrpSpPr/>
          <p:nvPr/>
        </p:nvGrpSpPr>
        <p:grpSpPr>
          <a:xfrm>
            <a:off x="6516331" y="1359793"/>
            <a:ext cx="2628292" cy="877163"/>
            <a:chOff x="7996808" y="1734930"/>
            <a:chExt cx="2348822" cy="877163"/>
          </a:xfrm>
        </p:grpSpPr>
        <p:sp>
          <p:nvSpPr>
            <p:cNvPr id="54" name="TextBox 43">
              <a:extLst>
                <a:ext uri="{FF2B5EF4-FFF2-40B4-BE49-F238E27FC236}">
                  <a16:creationId xmlns:a16="http://schemas.microsoft.com/office/drawing/2014/main" id="{D29460F9-A231-48B7-AAB6-8D6A049BC721}"/>
                </a:ext>
              </a:extLst>
            </p:cNvPr>
            <p:cNvSpPr txBox="1"/>
            <p:nvPr/>
          </p:nvSpPr>
          <p:spPr>
            <a:xfrm>
              <a:off x="7996808" y="2058095"/>
              <a:ext cx="2348822" cy="553998"/>
            </a:xfrm>
            <a:prstGeom prst="rect">
              <a:avLst/>
            </a:prstGeom>
            <a:noFill/>
          </p:spPr>
          <p:txBody>
            <a:bodyPr wrap="square" lIns="360000" rIns="2160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微软雅黑"/>
                  <a:cs typeface="+mn-ea"/>
                  <a:sym typeface="Arial"/>
                </a:rPr>
                <a:t>此部分内容作为文字排版占位显示 （建议使用主题字体）</a:t>
              </a:r>
            </a:p>
          </p:txBody>
        </p:sp>
        <p:sp>
          <p:nvSpPr>
            <p:cNvPr id="55" name="Rectangle 44">
              <a:extLst>
                <a:ext uri="{FF2B5EF4-FFF2-40B4-BE49-F238E27FC236}">
                  <a16:creationId xmlns:a16="http://schemas.microsoft.com/office/drawing/2014/main" id="{BC0F5AB7-E3AC-4935-B221-ABE3DB9435C7}"/>
                </a:ext>
              </a:extLst>
            </p:cNvPr>
            <p:cNvSpPr/>
            <p:nvPr/>
          </p:nvSpPr>
          <p:spPr>
            <a:xfrm>
              <a:off x="7996808" y="1734930"/>
              <a:ext cx="1482456" cy="323165"/>
            </a:xfrm>
            <a:prstGeom prst="rect">
              <a:avLst/>
            </a:prstGeom>
          </p:spPr>
          <p:txBody>
            <a:bodyPr wrap="none" lIns="360000" tIns="0" rIns="216000" bIns="0" anchor="ctr" anchorCtr="0">
              <a:norm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sym typeface="Arial"/>
                </a:rPr>
                <a:t>自媒体传播</a:t>
              </a:r>
              <a:endParaRPr lang="en-US" altLang="zh-CN" sz="1400" b="1" dirty="0">
                <a:solidFill>
                  <a:schemeClr val="bg2">
                    <a:lumMod val="2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57" name="Group 38">
            <a:extLst>
              <a:ext uri="{FF2B5EF4-FFF2-40B4-BE49-F238E27FC236}">
                <a16:creationId xmlns:a16="http://schemas.microsoft.com/office/drawing/2014/main" id="{8EE408D2-7594-41F0-996A-DE467CF19653}"/>
              </a:ext>
            </a:extLst>
          </p:cNvPr>
          <p:cNvGrpSpPr/>
          <p:nvPr/>
        </p:nvGrpSpPr>
        <p:grpSpPr>
          <a:xfrm>
            <a:off x="5531344" y="5050016"/>
            <a:ext cx="971272" cy="971272"/>
            <a:chOff x="7301044" y="4844782"/>
            <a:chExt cx="971272" cy="971272"/>
          </a:xfrm>
        </p:grpSpPr>
        <p:sp>
          <p:nvSpPr>
            <p:cNvPr id="58" name="Oval 16">
              <a:extLst>
                <a:ext uri="{FF2B5EF4-FFF2-40B4-BE49-F238E27FC236}">
                  <a16:creationId xmlns:a16="http://schemas.microsoft.com/office/drawing/2014/main" id="{FE8CD52F-3694-4348-B04E-E5AC925D69CA}"/>
                </a:ext>
              </a:extLst>
            </p:cNvPr>
            <p:cNvSpPr/>
            <p:nvPr/>
          </p:nvSpPr>
          <p:spPr>
            <a:xfrm>
              <a:off x="7301044" y="4844782"/>
              <a:ext cx="971272" cy="9712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3AB6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59" name="Oval 18">
              <a:extLst>
                <a:ext uri="{FF2B5EF4-FFF2-40B4-BE49-F238E27FC236}">
                  <a16:creationId xmlns:a16="http://schemas.microsoft.com/office/drawing/2014/main" id="{BA16D47F-57A1-4CF4-84AA-3E66FA11CFBA}"/>
                </a:ext>
              </a:extLst>
            </p:cNvPr>
            <p:cNvSpPr/>
            <p:nvPr/>
          </p:nvSpPr>
          <p:spPr>
            <a:xfrm>
              <a:off x="7417743" y="4961481"/>
              <a:ext cx="737874" cy="737874"/>
            </a:xfrm>
            <a:prstGeom prst="ellipse">
              <a:avLst/>
            </a:prstGeom>
            <a:solidFill>
              <a:srgbClr val="3AB6A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  <p:grpSp>
          <p:nvGrpSpPr>
            <p:cNvPr id="60" name="Group 25">
              <a:extLst>
                <a:ext uri="{FF2B5EF4-FFF2-40B4-BE49-F238E27FC236}">
                  <a16:creationId xmlns:a16="http://schemas.microsoft.com/office/drawing/2014/main" id="{257C2C27-B147-4BD5-8CEB-BB0D1335EF6B}"/>
                </a:ext>
              </a:extLst>
            </p:cNvPr>
            <p:cNvGrpSpPr/>
            <p:nvPr/>
          </p:nvGrpSpPr>
          <p:grpSpPr>
            <a:xfrm>
              <a:off x="7630450" y="5137375"/>
              <a:ext cx="270417" cy="311212"/>
              <a:chOff x="5947555" y="3802810"/>
              <a:chExt cx="202813" cy="233409"/>
            </a:xfrm>
          </p:grpSpPr>
          <p:sp>
            <p:nvSpPr>
              <p:cNvPr id="61" name="Freeform: Shape 26">
                <a:extLst>
                  <a:ext uri="{FF2B5EF4-FFF2-40B4-BE49-F238E27FC236}">
                    <a16:creationId xmlns:a16="http://schemas.microsoft.com/office/drawing/2014/main" id="{516B4219-6441-4718-AE82-FD6AD494497D}"/>
                  </a:ext>
                </a:extLst>
              </p:cNvPr>
              <p:cNvSpPr/>
              <p:nvPr/>
            </p:nvSpPr>
            <p:spPr>
              <a:xfrm rot="10800000" flipH="1">
                <a:off x="5947555" y="3802810"/>
                <a:ext cx="202813" cy="233409"/>
              </a:xfrm>
              <a:custGeom>
                <a:avLst/>
                <a:gdLst>
                  <a:gd name="connsiteX0" fmla="*/ 0 w 999747"/>
                  <a:gd name="connsiteY0" fmla="*/ 0 h 1605837"/>
                  <a:gd name="connsiteX1" fmla="*/ 999747 w 999747"/>
                  <a:gd name="connsiteY1" fmla="*/ 0 h 1605837"/>
                  <a:gd name="connsiteX2" fmla="*/ 999747 w 999747"/>
                  <a:gd name="connsiteY2" fmla="*/ 0 h 1605837"/>
                  <a:gd name="connsiteX3" fmla="*/ 0 w 999747"/>
                  <a:gd name="connsiteY3" fmla="*/ 0 h 1605837"/>
                  <a:gd name="connsiteX4" fmla="*/ 0 w 999747"/>
                  <a:gd name="connsiteY4" fmla="*/ 1605837 h 1605837"/>
                  <a:gd name="connsiteX5" fmla="*/ 0 w 999747"/>
                  <a:gd name="connsiteY5" fmla="*/ 1605837 h 1605837"/>
                  <a:gd name="connsiteX6" fmla="*/ 0 w 999747"/>
                  <a:gd name="connsiteY6" fmla="*/ 0 h 1605837"/>
                  <a:gd name="connsiteX0" fmla="*/ 0 w 999747"/>
                  <a:gd name="connsiteY0" fmla="*/ 8964 h 1614801"/>
                  <a:gd name="connsiteX1" fmla="*/ 999747 w 999747"/>
                  <a:gd name="connsiteY1" fmla="*/ 8964 h 1614801"/>
                  <a:gd name="connsiteX2" fmla="*/ 703911 w 999747"/>
                  <a:gd name="connsiteY2" fmla="*/ 0 h 1614801"/>
                  <a:gd name="connsiteX3" fmla="*/ 0 w 999747"/>
                  <a:gd name="connsiteY3" fmla="*/ 8964 h 1614801"/>
                  <a:gd name="connsiteX4" fmla="*/ 0 w 999747"/>
                  <a:gd name="connsiteY4" fmla="*/ 1614801 h 1614801"/>
                  <a:gd name="connsiteX5" fmla="*/ 0 w 999747"/>
                  <a:gd name="connsiteY5" fmla="*/ 1614801 h 1614801"/>
                  <a:gd name="connsiteX6" fmla="*/ 0 w 999747"/>
                  <a:gd name="connsiteY6" fmla="*/ 8964 h 1614801"/>
                  <a:gd name="connsiteX0" fmla="*/ 0 w 703911"/>
                  <a:gd name="connsiteY0" fmla="*/ 8964 h 1614801"/>
                  <a:gd name="connsiteX1" fmla="*/ 703911 w 703911"/>
                  <a:gd name="connsiteY1" fmla="*/ 0 h 1614801"/>
                  <a:gd name="connsiteX2" fmla="*/ 0 w 703911"/>
                  <a:gd name="connsiteY2" fmla="*/ 8964 h 1614801"/>
                  <a:gd name="connsiteX3" fmla="*/ 0 w 703911"/>
                  <a:gd name="connsiteY3" fmla="*/ 1614801 h 1614801"/>
                  <a:gd name="connsiteX4" fmla="*/ 0 w 703911"/>
                  <a:gd name="connsiteY4" fmla="*/ 1614801 h 1614801"/>
                  <a:gd name="connsiteX5" fmla="*/ 0 w 703911"/>
                  <a:gd name="connsiteY5" fmla="*/ 8964 h 1614801"/>
                  <a:gd name="connsiteX0" fmla="*/ 0 w 703911"/>
                  <a:gd name="connsiteY0" fmla="*/ 8964 h 1614801"/>
                  <a:gd name="connsiteX1" fmla="*/ 703911 w 703911"/>
                  <a:gd name="connsiteY1" fmla="*/ 0 h 1614801"/>
                  <a:gd name="connsiteX2" fmla="*/ 0 w 703911"/>
                  <a:gd name="connsiteY2" fmla="*/ 8964 h 1614801"/>
                  <a:gd name="connsiteX3" fmla="*/ 0 w 703911"/>
                  <a:gd name="connsiteY3" fmla="*/ 1614801 h 1614801"/>
                  <a:gd name="connsiteX4" fmla="*/ 0 w 703911"/>
                  <a:gd name="connsiteY4" fmla="*/ 1614801 h 1614801"/>
                  <a:gd name="connsiteX5" fmla="*/ 0 w 703911"/>
                  <a:gd name="connsiteY5" fmla="*/ 8964 h 1614801"/>
                  <a:gd name="connsiteX0" fmla="*/ 0 w 703911"/>
                  <a:gd name="connsiteY0" fmla="*/ 0 h 1605837"/>
                  <a:gd name="connsiteX1" fmla="*/ 703911 w 703911"/>
                  <a:gd name="connsiteY1" fmla="*/ 8965 h 1605837"/>
                  <a:gd name="connsiteX2" fmla="*/ 0 w 703911"/>
                  <a:gd name="connsiteY2" fmla="*/ 0 h 1605837"/>
                  <a:gd name="connsiteX3" fmla="*/ 0 w 703911"/>
                  <a:gd name="connsiteY3" fmla="*/ 1605837 h 1605837"/>
                  <a:gd name="connsiteX4" fmla="*/ 0 w 703911"/>
                  <a:gd name="connsiteY4" fmla="*/ 1605837 h 1605837"/>
                  <a:gd name="connsiteX5" fmla="*/ 0 w 703911"/>
                  <a:gd name="connsiteY5" fmla="*/ 0 h 1605837"/>
                  <a:gd name="connsiteX0" fmla="*/ 0 w 506687"/>
                  <a:gd name="connsiteY0" fmla="*/ 0 h 1605837"/>
                  <a:gd name="connsiteX1" fmla="*/ 506687 w 506687"/>
                  <a:gd name="connsiteY1" fmla="*/ 1 h 1605837"/>
                  <a:gd name="connsiteX2" fmla="*/ 0 w 506687"/>
                  <a:gd name="connsiteY2" fmla="*/ 0 h 1605837"/>
                  <a:gd name="connsiteX3" fmla="*/ 0 w 506687"/>
                  <a:gd name="connsiteY3" fmla="*/ 1605837 h 1605837"/>
                  <a:gd name="connsiteX4" fmla="*/ 0 w 506687"/>
                  <a:gd name="connsiteY4" fmla="*/ 1605837 h 1605837"/>
                  <a:gd name="connsiteX5" fmla="*/ 0 w 506687"/>
                  <a:gd name="connsiteY5" fmla="*/ 0 h 1605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6687" h="1605837">
                    <a:moveTo>
                      <a:pt x="0" y="0"/>
                    </a:moveTo>
                    <a:lnTo>
                      <a:pt x="506687" y="1"/>
                    </a:lnTo>
                    <a:lnTo>
                      <a:pt x="0" y="0"/>
                    </a:lnTo>
                    <a:lnTo>
                      <a:pt x="0" y="1605837"/>
                    </a:lnTo>
                    <a:lnTo>
                      <a:pt x="0" y="16058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>
                      <a:lumMod val="50000"/>
                    </a:schemeClr>
                  </a:solidFill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  <p:sp>
            <p:nvSpPr>
              <p:cNvPr id="64" name="Flowchart: Process 27">
                <a:extLst>
                  <a:ext uri="{FF2B5EF4-FFF2-40B4-BE49-F238E27FC236}">
                    <a16:creationId xmlns:a16="http://schemas.microsoft.com/office/drawing/2014/main" id="{7BBF125A-DFCA-4A8A-A132-F6C83172314A}"/>
                  </a:ext>
                </a:extLst>
              </p:cNvPr>
              <p:cNvSpPr/>
              <p:nvPr/>
            </p:nvSpPr>
            <p:spPr>
              <a:xfrm>
                <a:off x="5987185" y="3897158"/>
                <a:ext cx="26900" cy="131860"/>
              </a:xfrm>
              <a:prstGeom prst="flowChartProcess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>
                      <a:lumMod val="50000"/>
                    </a:schemeClr>
                  </a:solidFill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  <p:sp>
            <p:nvSpPr>
              <p:cNvPr id="65" name="Flowchart: Process 28">
                <a:extLst>
                  <a:ext uri="{FF2B5EF4-FFF2-40B4-BE49-F238E27FC236}">
                    <a16:creationId xmlns:a16="http://schemas.microsoft.com/office/drawing/2014/main" id="{BAE2FE76-27DA-40D8-A541-613196D1E253}"/>
                  </a:ext>
                </a:extLst>
              </p:cNvPr>
              <p:cNvSpPr/>
              <p:nvPr/>
            </p:nvSpPr>
            <p:spPr>
              <a:xfrm>
                <a:off x="6115122" y="3804596"/>
                <a:ext cx="30774" cy="226979"/>
              </a:xfrm>
              <a:prstGeom prst="flowChartProcess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>
                      <a:lumMod val="50000"/>
                    </a:schemeClr>
                  </a:solidFill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  <p:sp>
            <p:nvSpPr>
              <p:cNvPr id="68" name="Flowchart: Process 29">
                <a:extLst>
                  <a:ext uri="{FF2B5EF4-FFF2-40B4-BE49-F238E27FC236}">
                    <a16:creationId xmlns:a16="http://schemas.microsoft.com/office/drawing/2014/main" id="{F6A6A5E7-4B3C-4628-8293-7F32E1AC6792}"/>
                  </a:ext>
                </a:extLst>
              </p:cNvPr>
              <p:cNvSpPr/>
              <p:nvPr/>
            </p:nvSpPr>
            <p:spPr>
              <a:xfrm>
                <a:off x="6048416" y="3850766"/>
                <a:ext cx="26901" cy="177728"/>
              </a:xfrm>
              <a:prstGeom prst="flowChartProcess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>
                      <a:lumMod val="50000"/>
                    </a:schemeClr>
                  </a:solidFill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</p:grpSp>
      </p:grpSp>
      <p:grpSp>
        <p:nvGrpSpPr>
          <p:cNvPr id="69" name="Group 45">
            <a:extLst>
              <a:ext uri="{FF2B5EF4-FFF2-40B4-BE49-F238E27FC236}">
                <a16:creationId xmlns:a16="http://schemas.microsoft.com/office/drawing/2014/main" id="{A80EB7DD-1300-40BB-8C96-8C87A7B76460}"/>
              </a:ext>
            </a:extLst>
          </p:cNvPr>
          <p:cNvGrpSpPr/>
          <p:nvPr/>
        </p:nvGrpSpPr>
        <p:grpSpPr>
          <a:xfrm>
            <a:off x="2891644" y="5089833"/>
            <a:ext cx="2639700" cy="891638"/>
            <a:chOff x="1918379" y="1734048"/>
            <a:chExt cx="2348822" cy="891638"/>
          </a:xfrm>
        </p:grpSpPr>
        <p:sp>
          <p:nvSpPr>
            <p:cNvPr id="70" name="TextBox 46">
              <a:extLst>
                <a:ext uri="{FF2B5EF4-FFF2-40B4-BE49-F238E27FC236}">
                  <a16:creationId xmlns:a16="http://schemas.microsoft.com/office/drawing/2014/main" id="{C2E0EACA-4216-40AC-94DC-CE655A0A2A78}"/>
                </a:ext>
              </a:extLst>
            </p:cNvPr>
            <p:cNvSpPr txBox="1"/>
            <p:nvPr/>
          </p:nvSpPr>
          <p:spPr>
            <a:xfrm>
              <a:off x="1918379" y="2071688"/>
              <a:ext cx="2348822" cy="553998"/>
            </a:xfrm>
            <a:prstGeom prst="rect">
              <a:avLst/>
            </a:prstGeom>
            <a:noFill/>
          </p:spPr>
          <p:txBody>
            <a:bodyPr wrap="square" rIns="360000" anchor="t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微软雅黑"/>
                  <a:cs typeface="+mn-ea"/>
                  <a:sym typeface="Arial"/>
                </a:rPr>
                <a:t>此部分内容作为文字排版占位显示 （建议使用主题字体）</a:t>
              </a:r>
            </a:p>
          </p:txBody>
        </p:sp>
        <p:sp>
          <p:nvSpPr>
            <p:cNvPr id="71" name="Rectangle 47">
              <a:extLst>
                <a:ext uri="{FF2B5EF4-FFF2-40B4-BE49-F238E27FC236}">
                  <a16:creationId xmlns:a16="http://schemas.microsoft.com/office/drawing/2014/main" id="{3F7E4141-4939-414C-819A-DBBB57B655C1}"/>
                </a:ext>
              </a:extLst>
            </p:cNvPr>
            <p:cNvSpPr/>
            <p:nvPr/>
          </p:nvSpPr>
          <p:spPr>
            <a:xfrm>
              <a:off x="2985227" y="1734048"/>
              <a:ext cx="1281974" cy="323165"/>
            </a:xfrm>
            <a:prstGeom prst="rect">
              <a:avLst/>
            </a:prstGeom>
          </p:spPr>
          <p:txBody>
            <a:bodyPr wrap="none" lIns="0" tIns="0" rIns="360000" bIns="0" anchor="b" anchorCtr="0">
              <a:norm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sym typeface="Arial"/>
                </a:rPr>
                <a:t>论坛传播</a:t>
              </a:r>
              <a:endParaRPr lang="en-US" altLang="zh-CN" sz="1400" b="1" dirty="0">
                <a:solidFill>
                  <a:schemeClr val="bg2">
                    <a:lumMod val="2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72" name="Group 37">
            <a:extLst>
              <a:ext uri="{FF2B5EF4-FFF2-40B4-BE49-F238E27FC236}">
                <a16:creationId xmlns:a16="http://schemas.microsoft.com/office/drawing/2014/main" id="{0DC06685-E18B-40A3-876B-C64F7D1257B4}"/>
              </a:ext>
            </a:extLst>
          </p:cNvPr>
          <p:cNvGrpSpPr/>
          <p:nvPr/>
        </p:nvGrpSpPr>
        <p:grpSpPr>
          <a:xfrm>
            <a:off x="5545059" y="3807430"/>
            <a:ext cx="971272" cy="971272"/>
            <a:chOff x="6017505" y="3607058"/>
            <a:chExt cx="971272" cy="971272"/>
          </a:xfrm>
        </p:grpSpPr>
        <p:sp>
          <p:nvSpPr>
            <p:cNvPr id="73" name="Oval 12">
              <a:extLst>
                <a:ext uri="{FF2B5EF4-FFF2-40B4-BE49-F238E27FC236}">
                  <a16:creationId xmlns:a16="http://schemas.microsoft.com/office/drawing/2014/main" id="{BC05D002-98B9-4C7E-9033-C26116EA91F6}"/>
                </a:ext>
              </a:extLst>
            </p:cNvPr>
            <p:cNvSpPr/>
            <p:nvPr/>
          </p:nvSpPr>
          <p:spPr>
            <a:xfrm>
              <a:off x="6017505" y="3607058"/>
              <a:ext cx="971272" cy="9712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104A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75" name="Oval 14">
              <a:extLst>
                <a:ext uri="{FF2B5EF4-FFF2-40B4-BE49-F238E27FC236}">
                  <a16:creationId xmlns:a16="http://schemas.microsoft.com/office/drawing/2014/main" id="{CE6EFE68-8C97-48EA-8879-38F4A6760189}"/>
                </a:ext>
              </a:extLst>
            </p:cNvPr>
            <p:cNvSpPr/>
            <p:nvPr/>
          </p:nvSpPr>
          <p:spPr>
            <a:xfrm>
              <a:off x="6171679" y="3761232"/>
              <a:ext cx="662924" cy="662924"/>
            </a:xfrm>
            <a:prstGeom prst="ellipse">
              <a:avLst/>
            </a:prstGeom>
            <a:solidFill>
              <a:srgbClr val="104A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76" name="Freeform: Shape 34">
              <a:extLst>
                <a:ext uri="{FF2B5EF4-FFF2-40B4-BE49-F238E27FC236}">
                  <a16:creationId xmlns:a16="http://schemas.microsoft.com/office/drawing/2014/main" id="{17CCFA7D-C7B3-4D69-A1EB-FA2744809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997" y="3891965"/>
              <a:ext cx="327376" cy="376417"/>
            </a:xfrm>
            <a:custGeom>
              <a:avLst/>
              <a:gdLst/>
              <a:ahLst/>
              <a:cxnLst>
                <a:cxn ang="0">
                  <a:pos x="55" y="64"/>
                </a:cxn>
                <a:cxn ang="0">
                  <a:pos x="0" y="59"/>
                </a:cxn>
                <a:cxn ang="0">
                  <a:pos x="4" y="9"/>
                </a:cxn>
                <a:cxn ang="0">
                  <a:pos x="9" y="5"/>
                </a:cxn>
                <a:cxn ang="0">
                  <a:pos x="17" y="0"/>
                </a:cxn>
                <a:cxn ang="0">
                  <a:pos x="23" y="9"/>
                </a:cxn>
                <a:cxn ang="0">
                  <a:pos x="36" y="5"/>
                </a:cxn>
                <a:cxn ang="0">
                  <a:pos x="44" y="0"/>
                </a:cxn>
                <a:cxn ang="0">
                  <a:pos x="50" y="9"/>
                </a:cxn>
                <a:cxn ang="0">
                  <a:pos x="59" y="13"/>
                </a:cxn>
                <a:cxn ang="0">
                  <a:pos x="15" y="33"/>
                </a:cxn>
                <a:cxn ang="0">
                  <a:pos x="4" y="23"/>
                </a:cxn>
                <a:cxn ang="0">
                  <a:pos x="15" y="33"/>
                </a:cxn>
                <a:cxn ang="0">
                  <a:pos x="15" y="35"/>
                </a:cxn>
                <a:cxn ang="0">
                  <a:pos x="4" y="47"/>
                </a:cxn>
                <a:cxn ang="0">
                  <a:pos x="15" y="59"/>
                </a:cxn>
                <a:cxn ang="0">
                  <a:pos x="4" y="49"/>
                </a:cxn>
                <a:cxn ang="0">
                  <a:pos x="15" y="59"/>
                </a:cxn>
                <a:cxn ang="0">
                  <a:pos x="17" y="4"/>
                </a:cxn>
                <a:cxn ang="0">
                  <a:pos x="13" y="5"/>
                </a:cxn>
                <a:cxn ang="0">
                  <a:pos x="15" y="17"/>
                </a:cxn>
                <a:cxn ang="0">
                  <a:pos x="18" y="16"/>
                </a:cxn>
                <a:cxn ang="0">
                  <a:pos x="28" y="33"/>
                </a:cxn>
                <a:cxn ang="0">
                  <a:pos x="17" y="23"/>
                </a:cxn>
                <a:cxn ang="0">
                  <a:pos x="28" y="33"/>
                </a:cxn>
                <a:cxn ang="0">
                  <a:pos x="28" y="35"/>
                </a:cxn>
                <a:cxn ang="0">
                  <a:pos x="17" y="47"/>
                </a:cxn>
                <a:cxn ang="0">
                  <a:pos x="28" y="59"/>
                </a:cxn>
                <a:cxn ang="0">
                  <a:pos x="17" y="49"/>
                </a:cxn>
                <a:cxn ang="0">
                  <a:pos x="28" y="59"/>
                </a:cxn>
                <a:cxn ang="0">
                  <a:pos x="42" y="23"/>
                </a:cxn>
                <a:cxn ang="0">
                  <a:pos x="31" y="33"/>
                </a:cxn>
                <a:cxn ang="0">
                  <a:pos x="42" y="47"/>
                </a:cxn>
                <a:cxn ang="0">
                  <a:pos x="31" y="35"/>
                </a:cxn>
                <a:cxn ang="0">
                  <a:pos x="42" y="47"/>
                </a:cxn>
                <a:cxn ang="0">
                  <a:pos x="42" y="49"/>
                </a:cxn>
                <a:cxn ang="0">
                  <a:pos x="31" y="59"/>
                </a:cxn>
                <a:cxn ang="0">
                  <a:pos x="45" y="5"/>
                </a:cxn>
                <a:cxn ang="0">
                  <a:pos x="42" y="4"/>
                </a:cxn>
                <a:cxn ang="0">
                  <a:pos x="41" y="16"/>
                </a:cxn>
                <a:cxn ang="0">
                  <a:pos x="44" y="17"/>
                </a:cxn>
                <a:cxn ang="0">
                  <a:pos x="45" y="5"/>
                </a:cxn>
                <a:cxn ang="0">
                  <a:pos x="55" y="23"/>
                </a:cxn>
                <a:cxn ang="0">
                  <a:pos x="44" y="33"/>
                </a:cxn>
                <a:cxn ang="0">
                  <a:pos x="55" y="47"/>
                </a:cxn>
                <a:cxn ang="0">
                  <a:pos x="44" y="35"/>
                </a:cxn>
                <a:cxn ang="0">
                  <a:pos x="55" y="47"/>
                </a:cxn>
                <a:cxn ang="0">
                  <a:pos x="55" y="49"/>
                </a:cxn>
                <a:cxn ang="0">
                  <a:pos x="44" y="59"/>
                </a:cxn>
              </a:cxnLst>
              <a:rect l="0" t="0" r="r" b="b"/>
              <a:pathLst>
                <a:path w="59" h="64">
                  <a:moveTo>
                    <a:pt x="59" y="59"/>
                  </a:moveTo>
                  <a:cubicBezTo>
                    <a:pt x="59" y="62"/>
                    <a:pt x="57" y="64"/>
                    <a:pt x="55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5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2" y="9"/>
                    <a:pt x="4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11" y="0"/>
                    <a:pt x="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0" y="0"/>
                    <a:pt x="23" y="2"/>
                    <a:pt x="23" y="5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2"/>
                    <a:pt x="39" y="0"/>
                    <a:pt x="4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50" y="2"/>
                    <a:pt x="50" y="5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7" y="9"/>
                    <a:pt x="59" y="11"/>
                    <a:pt x="59" y="13"/>
                  </a:cubicBezTo>
                  <a:lnTo>
                    <a:pt x="59" y="59"/>
                  </a:lnTo>
                  <a:close/>
                  <a:moveTo>
                    <a:pt x="15" y="3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33"/>
                    <a:pt x="4" y="33"/>
                    <a:pt x="4" y="33"/>
                  </a:cubicBezTo>
                  <a:lnTo>
                    <a:pt x="15" y="33"/>
                  </a:lnTo>
                  <a:close/>
                  <a:moveTo>
                    <a:pt x="15" y="47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47"/>
                    <a:pt x="4" y="47"/>
                    <a:pt x="4" y="47"/>
                  </a:cubicBezTo>
                  <a:lnTo>
                    <a:pt x="15" y="47"/>
                  </a:lnTo>
                  <a:close/>
                  <a:moveTo>
                    <a:pt x="15" y="59"/>
                  </a:moveTo>
                  <a:cubicBezTo>
                    <a:pt x="15" y="49"/>
                    <a:pt x="15" y="49"/>
                    <a:pt x="15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59"/>
                    <a:pt x="4" y="59"/>
                    <a:pt x="4" y="59"/>
                  </a:cubicBezTo>
                  <a:lnTo>
                    <a:pt x="15" y="59"/>
                  </a:lnTo>
                  <a:close/>
                  <a:moveTo>
                    <a:pt x="18" y="5"/>
                  </a:moveTo>
                  <a:cubicBezTo>
                    <a:pt x="18" y="5"/>
                    <a:pt x="18" y="4"/>
                    <a:pt x="17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4" y="4"/>
                    <a:pt x="13" y="5"/>
                    <a:pt x="13" y="5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4" y="17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6"/>
                    <a:pt x="18" y="16"/>
                  </a:cubicBezTo>
                  <a:lnTo>
                    <a:pt x="18" y="5"/>
                  </a:lnTo>
                  <a:close/>
                  <a:moveTo>
                    <a:pt x="28" y="33"/>
                  </a:moveTo>
                  <a:cubicBezTo>
                    <a:pt x="28" y="23"/>
                    <a:pt x="28" y="23"/>
                    <a:pt x="28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33"/>
                    <a:pt x="17" y="33"/>
                    <a:pt x="17" y="33"/>
                  </a:cubicBezTo>
                  <a:lnTo>
                    <a:pt x="28" y="33"/>
                  </a:lnTo>
                  <a:close/>
                  <a:moveTo>
                    <a:pt x="28" y="47"/>
                  </a:moveTo>
                  <a:cubicBezTo>
                    <a:pt x="28" y="35"/>
                    <a:pt x="28" y="35"/>
                    <a:pt x="28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47"/>
                    <a:pt x="17" y="47"/>
                    <a:pt x="17" y="47"/>
                  </a:cubicBezTo>
                  <a:lnTo>
                    <a:pt x="28" y="47"/>
                  </a:lnTo>
                  <a:close/>
                  <a:moveTo>
                    <a:pt x="28" y="59"/>
                  </a:moveTo>
                  <a:cubicBezTo>
                    <a:pt x="28" y="49"/>
                    <a:pt x="28" y="49"/>
                    <a:pt x="28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59"/>
                    <a:pt x="17" y="59"/>
                    <a:pt x="17" y="59"/>
                  </a:cubicBezTo>
                  <a:lnTo>
                    <a:pt x="28" y="59"/>
                  </a:lnTo>
                  <a:close/>
                  <a:moveTo>
                    <a:pt x="42" y="33"/>
                  </a:moveTo>
                  <a:cubicBezTo>
                    <a:pt x="42" y="23"/>
                    <a:pt x="42" y="23"/>
                    <a:pt x="42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33"/>
                    <a:pt x="31" y="33"/>
                    <a:pt x="31" y="33"/>
                  </a:cubicBezTo>
                  <a:lnTo>
                    <a:pt x="42" y="33"/>
                  </a:lnTo>
                  <a:close/>
                  <a:moveTo>
                    <a:pt x="42" y="47"/>
                  </a:moveTo>
                  <a:cubicBezTo>
                    <a:pt x="42" y="35"/>
                    <a:pt x="42" y="35"/>
                    <a:pt x="42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47"/>
                    <a:pt x="31" y="47"/>
                    <a:pt x="31" y="47"/>
                  </a:cubicBezTo>
                  <a:lnTo>
                    <a:pt x="42" y="47"/>
                  </a:lnTo>
                  <a:close/>
                  <a:moveTo>
                    <a:pt x="42" y="59"/>
                  </a:moveTo>
                  <a:cubicBezTo>
                    <a:pt x="42" y="49"/>
                    <a:pt x="42" y="49"/>
                    <a:pt x="42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59"/>
                    <a:pt x="31" y="59"/>
                    <a:pt x="31" y="59"/>
                  </a:cubicBezTo>
                  <a:lnTo>
                    <a:pt x="42" y="59"/>
                  </a:lnTo>
                  <a:close/>
                  <a:moveTo>
                    <a:pt x="45" y="5"/>
                  </a:moveTo>
                  <a:cubicBezTo>
                    <a:pt x="45" y="5"/>
                    <a:pt x="45" y="4"/>
                    <a:pt x="44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1" y="4"/>
                    <a:pt x="41" y="5"/>
                    <a:pt x="41" y="5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6"/>
                    <a:pt x="41" y="17"/>
                    <a:pt x="42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5" y="17"/>
                    <a:pt x="45" y="16"/>
                    <a:pt x="45" y="16"/>
                  </a:cubicBezTo>
                  <a:lnTo>
                    <a:pt x="45" y="5"/>
                  </a:lnTo>
                  <a:close/>
                  <a:moveTo>
                    <a:pt x="55" y="33"/>
                  </a:moveTo>
                  <a:cubicBezTo>
                    <a:pt x="55" y="23"/>
                    <a:pt x="55" y="23"/>
                    <a:pt x="55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33"/>
                    <a:pt x="44" y="33"/>
                    <a:pt x="44" y="33"/>
                  </a:cubicBezTo>
                  <a:lnTo>
                    <a:pt x="55" y="33"/>
                  </a:lnTo>
                  <a:close/>
                  <a:moveTo>
                    <a:pt x="55" y="47"/>
                  </a:moveTo>
                  <a:cubicBezTo>
                    <a:pt x="55" y="35"/>
                    <a:pt x="55" y="35"/>
                    <a:pt x="55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47"/>
                    <a:pt x="44" y="47"/>
                    <a:pt x="44" y="47"/>
                  </a:cubicBezTo>
                  <a:lnTo>
                    <a:pt x="55" y="47"/>
                  </a:lnTo>
                  <a:close/>
                  <a:moveTo>
                    <a:pt x="55" y="59"/>
                  </a:moveTo>
                  <a:cubicBezTo>
                    <a:pt x="55" y="49"/>
                    <a:pt x="55" y="49"/>
                    <a:pt x="5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4" y="59"/>
                    <a:pt x="44" y="59"/>
                    <a:pt x="44" y="59"/>
                  </a:cubicBezTo>
                  <a:lnTo>
                    <a:pt x="55" y="5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grpSp>
        <p:nvGrpSpPr>
          <p:cNvPr id="77" name="Group 48">
            <a:extLst>
              <a:ext uri="{FF2B5EF4-FFF2-40B4-BE49-F238E27FC236}">
                <a16:creationId xmlns:a16="http://schemas.microsoft.com/office/drawing/2014/main" id="{16069CBA-82F5-47CD-9F84-4AB797156015}"/>
              </a:ext>
            </a:extLst>
          </p:cNvPr>
          <p:cNvGrpSpPr/>
          <p:nvPr/>
        </p:nvGrpSpPr>
        <p:grpSpPr>
          <a:xfrm>
            <a:off x="6516331" y="3844963"/>
            <a:ext cx="2628292" cy="877163"/>
            <a:chOff x="7996808" y="1734930"/>
            <a:chExt cx="2348822" cy="877163"/>
          </a:xfrm>
        </p:grpSpPr>
        <p:sp>
          <p:nvSpPr>
            <p:cNvPr id="79" name="TextBox 49">
              <a:extLst>
                <a:ext uri="{FF2B5EF4-FFF2-40B4-BE49-F238E27FC236}">
                  <a16:creationId xmlns:a16="http://schemas.microsoft.com/office/drawing/2014/main" id="{93A9F947-B29E-4353-B02B-D869A5892610}"/>
                </a:ext>
              </a:extLst>
            </p:cNvPr>
            <p:cNvSpPr txBox="1"/>
            <p:nvPr/>
          </p:nvSpPr>
          <p:spPr>
            <a:xfrm>
              <a:off x="7996808" y="2058095"/>
              <a:ext cx="2348822" cy="553998"/>
            </a:xfrm>
            <a:prstGeom prst="rect">
              <a:avLst/>
            </a:prstGeom>
            <a:noFill/>
          </p:spPr>
          <p:txBody>
            <a:bodyPr wrap="square" lIns="360000" rIns="2160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>
                  <a:solidFill>
                    <a:schemeClr val="bg1">
                      <a:lumMod val="50000"/>
                    </a:schemeClr>
                  </a:solidFill>
                  <a:latin typeface="Arial"/>
                  <a:ea typeface="微软雅黑"/>
                  <a:cs typeface="+mn-ea"/>
                  <a:sym typeface="Arial"/>
                </a:rPr>
                <a:t>此部分内容作为文字排版占位显示 （建议使用主题字体）</a:t>
              </a:r>
            </a:p>
          </p:txBody>
        </p:sp>
        <p:sp>
          <p:nvSpPr>
            <p:cNvPr id="80" name="Rectangle 50">
              <a:extLst>
                <a:ext uri="{FF2B5EF4-FFF2-40B4-BE49-F238E27FC236}">
                  <a16:creationId xmlns:a16="http://schemas.microsoft.com/office/drawing/2014/main" id="{A3EDA370-A3F8-4A7C-A6F7-30646747FFCB}"/>
                </a:ext>
              </a:extLst>
            </p:cNvPr>
            <p:cNvSpPr/>
            <p:nvPr/>
          </p:nvSpPr>
          <p:spPr>
            <a:xfrm>
              <a:off x="7996808" y="1734930"/>
              <a:ext cx="1482456" cy="323165"/>
            </a:xfrm>
            <a:prstGeom prst="rect">
              <a:avLst/>
            </a:prstGeom>
          </p:spPr>
          <p:txBody>
            <a:bodyPr wrap="none" lIns="360000" tIns="0" rIns="216000" bIns="0" anchor="ctr" anchorCtr="0">
              <a:normAutofit/>
            </a:bodyPr>
            <a:lstStyle/>
            <a:p>
              <a:pPr algn="r"/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sym typeface="Arial"/>
                </a:rPr>
                <a:t>视频营销</a:t>
              </a:r>
              <a:endParaRPr lang="en-US" altLang="zh-CN" sz="1400" b="1" dirty="0">
                <a:solidFill>
                  <a:schemeClr val="bg2">
                    <a:lumMod val="2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B60FA4BD-47BB-407D-ADB3-68FF6EEB0E7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247" y="3990455"/>
            <a:ext cx="2319107" cy="2867545"/>
          </a:xfrm>
          <a:prstGeom prst="rect">
            <a:avLst/>
          </a:prstGeom>
        </p:spPr>
      </p:pic>
      <p:grpSp>
        <p:nvGrpSpPr>
          <p:cNvPr id="86" name="组合 55">
            <a:extLst>
              <a:ext uri="{FF2B5EF4-FFF2-40B4-BE49-F238E27FC236}">
                <a16:creationId xmlns:a16="http://schemas.microsoft.com/office/drawing/2014/main" id="{30E3E8A7-257E-4B65-9A1D-38B074286D3A}"/>
              </a:ext>
            </a:extLst>
          </p:cNvPr>
          <p:cNvGrpSpPr/>
          <p:nvPr/>
        </p:nvGrpSpPr>
        <p:grpSpPr bwMode="auto">
          <a:xfrm>
            <a:off x="4193818" y="177245"/>
            <a:ext cx="3573065" cy="696471"/>
            <a:chOff x="3791743" y="5346472"/>
            <a:chExt cx="5833187" cy="1152803"/>
          </a:xfrm>
          <a:effectLst/>
        </p:grpSpPr>
        <p:sp>
          <p:nvSpPr>
            <p:cNvPr id="87" name="任意多边形 166">
              <a:extLst>
                <a:ext uri="{FF2B5EF4-FFF2-40B4-BE49-F238E27FC236}">
                  <a16:creationId xmlns:a16="http://schemas.microsoft.com/office/drawing/2014/main" id="{A7B1F112-9E67-47A4-A291-C226864B83CB}"/>
                </a:ext>
              </a:extLst>
            </p:cNvPr>
            <p:cNvSpPr/>
            <p:nvPr/>
          </p:nvSpPr>
          <p:spPr>
            <a:xfrm>
              <a:off x="3791743" y="5347083"/>
              <a:ext cx="5833187" cy="1152192"/>
            </a:xfrm>
            <a:custGeom>
              <a:avLst/>
              <a:gdLst>
                <a:gd name="connsiteX0" fmla="*/ 619854 w 5832648"/>
                <a:gd name="connsiteY0" fmla="*/ 172234 h 1152128"/>
                <a:gd name="connsiteX1" fmla="*/ 247759 w 5832648"/>
                <a:gd name="connsiteY1" fmla="*/ 418875 h 1152128"/>
                <a:gd name="connsiteX2" fmla="*/ 216024 w 5832648"/>
                <a:gd name="connsiteY2" fmla="*/ 576064 h 1152128"/>
                <a:gd name="connsiteX3" fmla="*/ 216024 w 5832648"/>
                <a:gd name="connsiteY3" fmla="*/ 576063 h 1152128"/>
                <a:gd name="connsiteX4" fmla="*/ 216024 w 5832648"/>
                <a:gd name="connsiteY4" fmla="*/ 576064 h 1152128"/>
                <a:gd name="connsiteX5" fmla="*/ 216024 w 5832648"/>
                <a:gd name="connsiteY5" fmla="*/ 576064 h 1152128"/>
                <a:gd name="connsiteX6" fmla="*/ 247759 w 5832648"/>
                <a:gd name="connsiteY6" fmla="*/ 733252 h 1152128"/>
                <a:gd name="connsiteX7" fmla="*/ 619854 w 5832648"/>
                <a:gd name="connsiteY7" fmla="*/ 979893 h 1152128"/>
                <a:gd name="connsiteX8" fmla="*/ 5212794 w 5832648"/>
                <a:gd name="connsiteY8" fmla="*/ 979894 h 1152128"/>
                <a:gd name="connsiteX9" fmla="*/ 5616624 w 5832648"/>
                <a:gd name="connsiteY9" fmla="*/ 576064 h 1152128"/>
                <a:gd name="connsiteX10" fmla="*/ 5616625 w 5832648"/>
                <a:gd name="connsiteY10" fmla="*/ 576064 h 1152128"/>
                <a:gd name="connsiteX11" fmla="*/ 5212795 w 5832648"/>
                <a:gd name="connsiteY11" fmla="*/ 172234 h 1152128"/>
                <a:gd name="connsiteX12" fmla="*/ 576064 w 5832648"/>
                <a:gd name="connsiteY12" fmla="*/ 0 h 1152128"/>
                <a:gd name="connsiteX13" fmla="*/ 5256584 w 5832648"/>
                <a:gd name="connsiteY13" fmla="*/ 0 h 1152128"/>
                <a:gd name="connsiteX14" fmla="*/ 5832648 w 5832648"/>
                <a:gd name="connsiteY14" fmla="*/ 576064 h 1152128"/>
                <a:gd name="connsiteX15" fmla="*/ 5256584 w 5832648"/>
                <a:gd name="connsiteY15" fmla="*/ 1152128 h 1152128"/>
                <a:gd name="connsiteX16" fmla="*/ 576064 w 5832648"/>
                <a:gd name="connsiteY16" fmla="*/ 1152128 h 1152128"/>
                <a:gd name="connsiteX17" fmla="*/ 0 w 5832648"/>
                <a:gd name="connsiteY17" fmla="*/ 576064 h 1152128"/>
                <a:gd name="connsiteX18" fmla="*/ 576064 w 5832648"/>
                <a:gd name="connsiteY18" fmla="*/ 0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832648" h="1152128">
                  <a:moveTo>
                    <a:pt x="619854" y="172234"/>
                  </a:moveTo>
                  <a:cubicBezTo>
                    <a:pt x="452583" y="172234"/>
                    <a:pt x="309064" y="273935"/>
                    <a:pt x="247759" y="418875"/>
                  </a:cubicBezTo>
                  <a:lnTo>
                    <a:pt x="216024" y="576064"/>
                  </a:lnTo>
                  <a:lnTo>
                    <a:pt x="216024" y="576063"/>
                  </a:lnTo>
                  <a:lnTo>
                    <a:pt x="216024" y="576064"/>
                  </a:lnTo>
                  <a:lnTo>
                    <a:pt x="216024" y="576064"/>
                  </a:lnTo>
                  <a:lnTo>
                    <a:pt x="247759" y="733252"/>
                  </a:lnTo>
                  <a:cubicBezTo>
                    <a:pt x="309064" y="878193"/>
                    <a:pt x="452583" y="979893"/>
                    <a:pt x="619854" y="979893"/>
                  </a:cubicBezTo>
                  <a:lnTo>
                    <a:pt x="5212794" y="979894"/>
                  </a:lnTo>
                  <a:cubicBezTo>
                    <a:pt x="5435823" y="979894"/>
                    <a:pt x="5616624" y="799093"/>
                    <a:pt x="5616624" y="576064"/>
                  </a:cubicBezTo>
                  <a:lnTo>
                    <a:pt x="5616625" y="576064"/>
                  </a:lnTo>
                  <a:cubicBezTo>
                    <a:pt x="5616625" y="353035"/>
                    <a:pt x="5435824" y="172234"/>
                    <a:pt x="5212795" y="172234"/>
                  </a:cubicBezTo>
                  <a:close/>
                  <a:moveTo>
                    <a:pt x="576064" y="0"/>
                  </a:moveTo>
                  <a:lnTo>
                    <a:pt x="5256584" y="0"/>
                  </a:lnTo>
                  <a:cubicBezTo>
                    <a:pt x="5574735" y="0"/>
                    <a:pt x="5832648" y="257913"/>
                    <a:pt x="5832648" y="576064"/>
                  </a:cubicBezTo>
                  <a:cubicBezTo>
                    <a:pt x="5832648" y="894215"/>
                    <a:pt x="5574735" y="1152128"/>
                    <a:pt x="5256584" y="1152128"/>
                  </a:cubicBezTo>
                  <a:lnTo>
                    <a:pt x="576064" y="1152128"/>
                  </a:lnTo>
                  <a:cubicBezTo>
                    <a:pt x="257913" y="1152128"/>
                    <a:pt x="0" y="894215"/>
                    <a:pt x="0" y="576064"/>
                  </a:cubicBezTo>
                  <a:cubicBezTo>
                    <a:pt x="0" y="257913"/>
                    <a:pt x="257913" y="0"/>
                    <a:pt x="57606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91" dirty="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88" name="圆角矩形 165">
              <a:extLst>
                <a:ext uri="{FF2B5EF4-FFF2-40B4-BE49-F238E27FC236}">
                  <a16:creationId xmlns:a16="http://schemas.microsoft.com/office/drawing/2014/main" id="{4D372EC6-61D1-4FC2-8EAE-66A55CD8090B}"/>
                </a:ext>
              </a:extLst>
            </p:cNvPr>
            <p:cNvSpPr/>
            <p:nvPr/>
          </p:nvSpPr>
          <p:spPr>
            <a:xfrm>
              <a:off x="4007769" y="5518706"/>
              <a:ext cx="5400600" cy="80765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dist">
                <a:buNone/>
              </a:pPr>
              <a:r>
                <a:rPr lang="zh-CN" altLang="en-US" b="1" dirty="0">
                  <a:solidFill>
                    <a:srgbClr val="FA6A31"/>
                  </a:solidFill>
                  <a:latin typeface="Arial"/>
                  <a:ea typeface="微软雅黑"/>
                  <a:cs typeface="+mn-ea"/>
                  <a:sym typeface="Arial"/>
                </a:rPr>
                <a:t>推广体系</a:t>
              </a:r>
            </a:p>
          </p:txBody>
        </p:sp>
        <p:sp>
          <p:nvSpPr>
            <p:cNvPr id="89" name="圆角矩形 167">
              <a:extLst>
                <a:ext uri="{FF2B5EF4-FFF2-40B4-BE49-F238E27FC236}">
                  <a16:creationId xmlns:a16="http://schemas.microsoft.com/office/drawing/2014/main" id="{C2085E58-A3C8-4194-864F-CF487ADA775A}"/>
                </a:ext>
              </a:extLst>
            </p:cNvPr>
            <p:cNvSpPr/>
            <p:nvPr/>
          </p:nvSpPr>
          <p:spPr>
            <a:xfrm>
              <a:off x="3791744" y="5346472"/>
              <a:ext cx="5832649" cy="1152127"/>
            </a:xfrm>
            <a:prstGeom prst="roundRect">
              <a:avLst>
                <a:gd name="adj" fmla="val 50000"/>
              </a:avLst>
            </a:prstGeom>
            <a:noFill/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91"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792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>
            <a:extLst>
              <a:ext uri="{FF2B5EF4-FFF2-40B4-BE49-F238E27FC236}">
                <a16:creationId xmlns:a16="http://schemas.microsoft.com/office/drawing/2014/main" id="{E15926D2-3916-4E6E-825C-3B707E35DBD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7495" y="781860"/>
            <a:ext cx="2504846" cy="2294870"/>
          </a:xfrm>
          <a:prstGeom prst="rect">
            <a:avLst/>
          </a:prstGeom>
        </p:spPr>
      </p:pic>
      <p:sp>
        <p:nvSpPr>
          <p:cNvPr id="49" name="矩形 48">
            <a:extLst>
              <a:ext uri="{FF2B5EF4-FFF2-40B4-BE49-F238E27FC236}">
                <a16:creationId xmlns:a16="http://schemas.microsoft.com/office/drawing/2014/main" id="{FF89318D-08E9-4EAB-9552-EC989CC4C800}"/>
              </a:ext>
            </a:extLst>
          </p:cNvPr>
          <p:cNvSpPr/>
          <p:nvPr/>
        </p:nvSpPr>
        <p:spPr>
          <a:xfrm>
            <a:off x="5465538" y="1397151"/>
            <a:ext cx="114875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FE4052"/>
                </a:solidFill>
                <a:latin typeface="Arial"/>
                <a:ea typeface="微软雅黑"/>
                <a:cs typeface="+mn-ea"/>
                <a:sym typeface="Arial"/>
              </a:rPr>
              <a:t>04</a:t>
            </a:r>
            <a:endParaRPr lang="zh-CN" altLang="en-US" sz="6600" b="1" dirty="0">
              <a:solidFill>
                <a:srgbClr val="FE4052"/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pic>
        <p:nvPicPr>
          <p:cNvPr id="64" name="图片 63">
            <a:extLst>
              <a:ext uri="{FF2B5EF4-FFF2-40B4-BE49-F238E27FC236}">
                <a16:creationId xmlns:a16="http://schemas.microsoft.com/office/drawing/2014/main" id="{11827866-6E20-49A2-B7EB-324412CE9D7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9597" y="3939947"/>
            <a:ext cx="5460610" cy="1277004"/>
          </a:xfrm>
          <a:prstGeom prst="rect">
            <a:avLst/>
          </a:prstGeom>
        </p:spPr>
      </p:pic>
      <p:sp>
        <p:nvSpPr>
          <p:cNvPr id="66" name="TextBox 11">
            <a:extLst>
              <a:ext uri="{FF2B5EF4-FFF2-40B4-BE49-F238E27FC236}">
                <a16:creationId xmlns:a16="http://schemas.microsoft.com/office/drawing/2014/main" id="{7AB29AB0-B956-47CE-BEA3-961963200F37}"/>
              </a:ext>
            </a:extLst>
          </p:cNvPr>
          <p:cNvSpPr txBox="1"/>
          <p:nvPr/>
        </p:nvSpPr>
        <p:spPr>
          <a:xfrm>
            <a:off x="4058630" y="4578449"/>
            <a:ext cx="3962574" cy="242864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 algn="ctr">
              <a:buNone/>
            </a:pPr>
            <a:r>
              <a:rPr lang="zh-CN" altLang="en-US" sz="2800" b="1" dirty="0">
                <a:solidFill>
                  <a:srgbClr val="FE4052"/>
                </a:solidFill>
                <a:latin typeface="Arial"/>
                <a:ea typeface="微软雅黑"/>
                <a:sym typeface="Arial"/>
              </a:rPr>
              <a:t>销售推广结合</a:t>
            </a:r>
          </a:p>
        </p:txBody>
      </p:sp>
      <p:sp>
        <p:nvSpPr>
          <p:cNvPr id="67" name="TextBox 12">
            <a:extLst>
              <a:ext uri="{FF2B5EF4-FFF2-40B4-BE49-F238E27FC236}">
                <a16:creationId xmlns:a16="http://schemas.microsoft.com/office/drawing/2014/main" id="{41AFE515-AB09-48CD-9FB4-45B9A616F111}"/>
              </a:ext>
            </a:extLst>
          </p:cNvPr>
          <p:cNvSpPr txBox="1">
            <a:spLocks/>
          </p:cNvSpPr>
          <p:nvPr/>
        </p:nvSpPr>
        <p:spPr>
          <a:xfrm>
            <a:off x="4228615" y="5434392"/>
            <a:ext cx="3962574" cy="320368"/>
          </a:xfrm>
          <a:prstGeom prst="rect">
            <a:avLst/>
          </a:prstGeom>
        </p:spPr>
        <p:txBody>
          <a:bodyPr vert="horz" wrap="square" lIns="360000" tIns="0" rIns="0" bIns="0" anchor="ctr" anchorCtr="0">
            <a:normAutofit fontScale="925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此部分内容作为文字排版占位显示 （建议使用主题字体）</a:t>
            </a:r>
          </a:p>
        </p:txBody>
      </p:sp>
      <p:pic>
        <p:nvPicPr>
          <p:cNvPr id="69" name="图片 68">
            <a:extLst>
              <a:ext uri="{FF2B5EF4-FFF2-40B4-BE49-F238E27FC236}">
                <a16:creationId xmlns:a16="http://schemas.microsoft.com/office/drawing/2014/main" id="{E5729840-66C9-4221-96E9-646F5FA7E2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04158" y="36331"/>
            <a:ext cx="6810375" cy="3686175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5DFEF113-3A3A-4122-8CCC-A9FDF9540A5D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8835390" y="4798061"/>
            <a:ext cx="3805831" cy="205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7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66" grpId="0"/>
      <p:bldP spid="6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ED69DBF3-F4F2-47F7-8E68-6D19551C51AE}"/>
              </a:ext>
            </a:extLst>
          </p:cNvPr>
          <p:cNvSpPr/>
          <p:nvPr/>
        </p:nvSpPr>
        <p:spPr>
          <a:xfrm>
            <a:off x="311989" y="285948"/>
            <a:ext cx="11568021" cy="6204544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29F67485-4E9C-42AA-95C0-F3D001D7C8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6228" y="-1619052"/>
            <a:ext cx="12192000" cy="3810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81FC056-C5C3-4298-8A1A-569E6BDF8392}"/>
              </a:ext>
            </a:extLst>
          </p:cNvPr>
          <p:cNvSpPr txBox="1"/>
          <p:nvPr/>
        </p:nvSpPr>
        <p:spPr>
          <a:xfrm>
            <a:off x="3775009" y="3036548"/>
            <a:ext cx="5095891" cy="909907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 defTabSz="609459">
              <a:lnSpc>
                <a:spcPct val="150000"/>
              </a:lnSpc>
            </a:pPr>
            <a:r>
              <a:rPr lang="zh-CN" altLang="en-US" dirty="0"/>
              <a:t>用户</a:t>
            </a:r>
            <a:r>
              <a:rPr lang="en-US" altLang="zh-CN" dirty="0"/>
              <a:t>A : </a:t>
            </a:r>
            <a:r>
              <a:rPr lang="zh-CN" altLang="en-US" dirty="0"/>
              <a:t>因为天气冷</a:t>
            </a:r>
            <a:r>
              <a:rPr lang="en-US" altLang="zh-CN" dirty="0"/>
              <a:t>,</a:t>
            </a:r>
            <a:r>
              <a:rPr lang="zh-CN" altLang="en-US" dirty="0"/>
              <a:t>或时间太晚或者其他原因不想出门吃饭</a:t>
            </a:r>
            <a:r>
              <a:rPr lang="en-US" altLang="zh-CN" dirty="0"/>
              <a:t>.</a:t>
            </a:r>
            <a:endParaRPr lang="en-US" altLang="zh-CN" dirty="0">
              <a:solidFill>
                <a:srgbClr val="203864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369F5229-6883-4A87-A988-81169C69BB70}"/>
              </a:ext>
            </a:extLst>
          </p:cNvPr>
          <p:cNvSpPr/>
          <p:nvPr/>
        </p:nvSpPr>
        <p:spPr>
          <a:xfrm>
            <a:off x="2395328" y="1861205"/>
            <a:ext cx="7058025" cy="3354532"/>
          </a:xfrm>
          <a:prstGeom prst="roundRect">
            <a:avLst/>
          </a:prstGeom>
          <a:noFill/>
          <a:ln w="762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508FBC5-960D-4873-B97F-ED590D221E28}"/>
              </a:ext>
            </a:extLst>
          </p:cNvPr>
          <p:cNvSpPr txBox="1"/>
          <p:nvPr/>
        </p:nvSpPr>
        <p:spPr>
          <a:xfrm>
            <a:off x="4204062" y="1032693"/>
            <a:ext cx="3262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203864"/>
                </a:solidFill>
                <a:latin typeface="Arial"/>
                <a:ea typeface="微软雅黑"/>
                <a:cs typeface="+mn-ea"/>
                <a:sym typeface="Arial"/>
              </a:rPr>
              <a:t>需求分析案例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8A3F85E-AC2B-4F33-B836-F58BF79734DD}"/>
              </a:ext>
            </a:extLst>
          </p:cNvPr>
          <p:cNvCxnSpPr>
            <a:cxnSpLocks/>
          </p:cNvCxnSpPr>
          <p:nvPr/>
        </p:nvCxnSpPr>
        <p:spPr>
          <a:xfrm flipV="1">
            <a:off x="3756052" y="2429975"/>
            <a:ext cx="2566903" cy="11812"/>
          </a:xfrm>
          <a:prstGeom prst="line">
            <a:avLst/>
          </a:prstGeom>
          <a:ln>
            <a:solidFill>
              <a:srgbClr val="3AB6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D6E99E3-8CD0-466B-A834-EBEE8F449DEA}"/>
              </a:ext>
            </a:extLst>
          </p:cNvPr>
          <p:cNvCxnSpPr>
            <a:cxnSpLocks/>
          </p:cNvCxnSpPr>
          <p:nvPr/>
        </p:nvCxnSpPr>
        <p:spPr>
          <a:xfrm>
            <a:off x="2513976" y="2451725"/>
            <a:ext cx="138530" cy="0"/>
          </a:xfrm>
          <a:prstGeom prst="line">
            <a:avLst/>
          </a:prstGeom>
          <a:ln>
            <a:solidFill>
              <a:srgbClr val="3AB6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7E4C71E-3B1A-4706-861E-CDFD24A5BB62}"/>
              </a:ext>
            </a:extLst>
          </p:cNvPr>
          <p:cNvSpPr txBox="1"/>
          <p:nvPr/>
        </p:nvSpPr>
        <p:spPr>
          <a:xfrm>
            <a:off x="3756052" y="4260702"/>
            <a:ext cx="6390972" cy="494409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 defTabSz="609459">
              <a:lnSpc>
                <a:spcPct val="150000"/>
              </a:lnSpc>
            </a:pPr>
            <a:r>
              <a:rPr lang="zh-CN" altLang="en-US" dirty="0"/>
              <a:t>商户</a:t>
            </a:r>
            <a:r>
              <a:rPr lang="en-US" altLang="zh-CN" dirty="0"/>
              <a:t>B : </a:t>
            </a:r>
            <a:r>
              <a:rPr lang="zh-CN" altLang="en-US" dirty="0"/>
              <a:t>因为门店偏僻</a:t>
            </a:r>
            <a:r>
              <a:rPr lang="en-US" altLang="zh-CN" dirty="0"/>
              <a:t>,</a:t>
            </a:r>
            <a:r>
              <a:rPr lang="zh-CN" altLang="en-US" dirty="0"/>
              <a:t>客流量稀少</a:t>
            </a:r>
            <a:endParaRPr lang="en-US" altLang="zh-CN" dirty="0">
              <a:solidFill>
                <a:srgbClr val="203864"/>
              </a:solidFill>
              <a:latin typeface="Arial"/>
              <a:ea typeface="微软雅黑"/>
              <a:sym typeface="Arial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35C2936-69E5-4A88-8A8C-9D9F4A2035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2708" y="441580"/>
            <a:ext cx="1587302" cy="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58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>
        <p14:switch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49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49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  <p:bldP spid="15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>
            <a:extLst>
              <a:ext uri="{FF2B5EF4-FFF2-40B4-BE49-F238E27FC236}">
                <a16:creationId xmlns:a16="http://schemas.microsoft.com/office/drawing/2014/main" id="{819B322F-AE10-4B7E-B0F2-9214215F2D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04158" y="36331"/>
            <a:ext cx="6810375" cy="3686175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82C1CD8D-47F8-44B7-BF99-8E74244FB77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8835390" y="4798061"/>
            <a:ext cx="3805831" cy="2059939"/>
          </a:xfrm>
          <a:prstGeom prst="rect">
            <a:avLst/>
          </a:prstGeom>
        </p:spPr>
      </p:pic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83" name="Freeform 6">
            <a:extLst>
              <a:ext uri="{FF2B5EF4-FFF2-40B4-BE49-F238E27FC236}">
                <a16:creationId xmlns:a16="http://schemas.microsoft.com/office/drawing/2014/main" id="{D1148BD2-C829-4F4A-AB22-CE63AB43FB02}"/>
              </a:ext>
            </a:extLst>
          </p:cNvPr>
          <p:cNvSpPr>
            <a:spLocks/>
          </p:cNvSpPr>
          <p:nvPr/>
        </p:nvSpPr>
        <p:spPr bwMode="auto">
          <a:xfrm>
            <a:off x="0" y="1533305"/>
            <a:ext cx="11422743" cy="2993692"/>
          </a:xfrm>
          <a:custGeom>
            <a:avLst/>
            <a:gdLst>
              <a:gd name="T0" fmla="*/ 4415 w 4902"/>
              <a:gd name="T1" fmla="*/ 13 h 1301"/>
              <a:gd name="T2" fmla="*/ 4658 w 4902"/>
              <a:gd name="T3" fmla="*/ 87 h 1301"/>
              <a:gd name="T4" fmla="*/ 4902 w 4902"/>
              <a:gd name="T5" fmla="*/ 238 h 1301"/>
              <a:gd name="T6" fmla="*/ 4734 w 4902"/>
              <a:gd name="T7" fmla="*/ 139 h 1301"/>
              <a:gd name="T8" fmla="*/ 4492 w 4902"/>
              <a:gd name="T9" fmla="*/ 41 h 1301"/>
              <a:gd name="T10" fmla="*/ 4253 w 4902"/>
              <a:gd name="T11" fmla="*/ 11 h 1301"/>
              <a:gd name="T12" fmla="*/ 3954 w 4902"/>
              <a:gd name="T13" fmla="*/ 55 h 1301"/>
              <a:gd name="T14" fmla="*/ 3670 w 4902"/>
              <a:gd name="T15" fmla="*/ 165 h 1301"/>
              <a:gd name="T16" fmla="*/ 3409 w 4902"/>
              <a:gd name="T17" fmla="*/ 321 h 1301"/>
              <a:gd name="T18" fmla="*/ 3177 w 4902"/>
              <a:gd name="T19" fmla="*/ 495 h 1301"/>
              <a:gd name="T20" fmla="*/ 2982 w 4902"/>
              <a:gd name="T21" fmla="*/ 664 h 1301"/>
              <a:gd name="T22" fmla="*/ 2820 w 4902"/>
              <a:gd name="T23" fmla="*/ 812 h 1301"/>
              <a:gd name="T24" fmla="*/ 2635 w 4902"/>
              <a:gd name="T25" fmla="*/ 977 h 1301"/>
              <a:gd name="T26" fmla="*/ 2426 w 4902"/>
              <a:gd name="T27" fmla="*/ 1134 h 1301"/>
              <a:gd name="T28" fmla="*/ 2204 w 4902"/>
              <a:gd name="T29" fmla="*/ 1255 h 1301"/>
              <a:gd name="T30" fmla="*/ 1973 w 4902"/>
              <a:gd name="T31" fmla="*/ 1301 h 1301"/>
              <a:gd name="T32" fmla="*/ 1822 w 4902"/>
              <a:gd name="T33" fmla="*/ 1277 h 1301"/>
              <a:gd name="T34" fmla="*/ 1675 w 4902"/>
              <a:gd name="T35" fmla="*/ 1198 h 1301"/>
              <a:gd name="T36" fmla="*/ 1532 w 4902"/>
              <a:gd name="T37" fmla="*/ 1056 h 1301"/>
              <a:gd name="T38" fmla="*/ 1397 w 4902"/>
              <a:gd name="T39" fmla="*/ 841 h 1301"/>
              <a:gd name="T40" fmla="*/ 1242 w 4902"/>
              <a:gd name="T41" fmla="*/ 586 h 1301"/>
              <a:gd name="T42" fmla="*/ 1083 w 4902"/>
              <a:gd name="T43" fmla="*/ 409 h 1301"/>
              <a:gd name="T44" fmla="*/ 923 w 4902"/>
              <a:gd name="T45" fmla="*/ 301 h 1301"/>
              <a:gd name="T46" fmla="*/ 762 w 4902"/>
              <a:gd name="T47" fmla="*/ 257 h 1301"/>
              <a:gd name="T48" fmla="*/ 559 w 4902"/>
              <a:gd name="T49" fmla="*/ 275 h 1301"/>
              <a:gd name="T50" fmla="*/ 342 w 4902"/>
              <a:gd name="T51" fmla="*/ 379 h 1301"/>
              <a:gd name="T52" fmla="*/ 137 w 4902"/>
              <a:gd name="T53" fmla="*/ 547 h 1301"/>
              <a:gd name="T54" fmla="*/ 0 w 4902"/>
              <a:gd name="T55" fmla="*/ 676 h 1301"/>
              <a:gd name="T56" fmla="*/ 177 w 4902"/>
              <a:gd name="T57" fmla="*/ 492 h 1301"/>
              <a:gd name="T58" fmla="*/ 367 w 4902"/>
              <a:gd name="T59" fmla="*/ 348 h 1301"/>
              <a:gd name="T60" fmla="*/ 569 w 4902"/>
              <a:gd name="T61" fmla="*/ 260 h 1301"/>
              <a:gd name="T62" fmla="*/ 764 w 4902"/>
              <a:gd name="T63" fmla="*/ 245 h 1301"/>
              <a:gd name="T64" fmla="*/ 927 w 4902"/>
              <a:gd name="T65" fmla="*/ 291 h 1301"/>
              <a:gd name="T66" fmla="*/ 1091 w 4902"/>
              <a:gd name="T67" fmla="*/ 400 h 1301"/>
              <a:gd name="T68" fmla="*/ 1251 w 4902"/>
              <a:gd name="T69" fmla="*/ 578 h 1301"/>
              <a:gd name="T70" fmla="*/ 1407 w 4902"/>
              <a:gd name="T71" fmla="*/ 835 h 1301"/>
              <a:gd name="T72" fmla="*/ 1541 w 4902"/>
              <a:gd name="T73" fmla="*/ 1048 h 1301"/>
              <a:gd name="T74" fmla="*/ 1682 w 4902"/>
              <a:gd name="T75" fmla="*/ 1188 h 1301"/>
              <a:gd name="T76" fmla="*/ 1826 w 4902"/>
              <a:gd name="T77" fmla="*/ 1265 h 1301"/>
              <a:gd name="T78" fmla="*/ 1973 w 4902"/>
              <a:gd name="T79" fmla="*/ 1289 h 1301"/>
              <a:gd name="T80" fmla="*/ 2199 w 4902"/>
              <a:gd name="T81" fmla="*/ 1243 h 1301"/>
              <a:gd name="T82" fmla="*/ 2421 w 4902"/>
              <a:gd name="T83" fmla="*/ 1125 h 1301"/>
              <a:gd name="T84" fmla="*/ 2627 w 4902"/>
              <a:gd name="T85" fmla="*/ 968 h 1301"/>
              <a:gd name="T86" fmla="*/ 2811 w 4902"/>
              <a:gd name="T87" fmla="*/ 803 h 1301"/>
              <a:gd name="T88" fmla="*/ 2975 w 4902"/>
              <a:gd name="T89" fmla="*/ 655 h 1301"/>
              <a:gd name="T90" fmla="*/ 3169 w 4902"/>
              <a:gd name="T91" fmla="*/ 486 h 1301"/>
              <a:gd name="T92" fmla="*/ 3403 w 4902"/>
              <a:gd name="T93" fmla="*/ 310 h 1301"/>
              <a:gd name="T94" fmla="*/ 3664 w 4902"/>
              <a:gd name="T95" fmla="*/ 154 h 1301"/>
              <a:gd name="T96" fmla="*/ 3951 w 4902"/>
              <a:gd name="T97" fmla="*/ 43 h 1301"/>
              <a:gd name="T98" fmla="*/ 4253 w 4902"/>
              <a:gd name="T99" fmla="*/ 0 h 1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902" h="1301">
                <a:moveTo>
                  <a:pt x="4253" y="0"/>
                </a:moveTo>
                <a:lnTo>
                  <a:pt x="4333" y="3"/>
                </a:lnTo>
                <a:lnTo>
                  <a:pt x="4415" y="13"/>
                </a:lnTo>
                <a:lnTo>
                  <a:pt x="4495" y="29"/>
                </a:lnTo>
                <a:lnTo>
                  <a:pt x="4577" y="55"/>
                </a:lnTo>
                <a:lnTo>
                  <a:pt x="4658" y="87"/>
                </a:lnTo>
                <a:lnTo>
                  <a:pt x="4740" y="129"/>
                </a:lnTo>
                <a:lnTo>
                  <a:pt x="4822" y="178"/>
                </a:lnTo>
                <a:lnTo>
                  <a:pt x="4902" y="238"/>
                </a:lnTo>
                <a:lnTo>
                  <a:pt x="4895" y="246"/>
                </a:lnTo>
                <a:lnTo>
                  <a:pt x="4814" y="188"/>
                </a:lnTo>
                <a:lnTo>
                  <a:pt x="4734" y="139"/>
                </a:lnTo>
                <a:lnTo>
                  <a:pt x="4654" y="98"/>
                </a:lnTo>
                <a:lnTo>
                  <a:pt x="4572" y="66"/>
                </a:lnTo>
                <a:lnTo>
                  <a:pt x="4492" y="41"/>
                </a:lnTo>
                <a:lnTo>
                  <a:pt x="4412" y="25"/>
                </a:lnTo>
                <a:lnTo>
                  <a:pt x="4333" y="14"/>
                </a:lnTo>
                <a:lnTo>
                  <a:pt x="4253" y="11"/>
                </a:lnTo>
                <a:lnTo>
                  <a:pt x="4152" y="16"/>
                </a:lnTo>
                <a:lnTo>
                  <a:pt x="4052" y="31"/>
                </a:lnTo>
                <a:lnTo>
                  <a:pt x="3954" y="55"/>
                </a:lnTo>
                <a:lnTo>
                  <a:pt x="3857" y="84"/>
                </a:lnTo>
                <a:lnTo>
                  <a:pt x="3762" y="121"/>
                </a:lnTo>
                <a:lnTo>
                  <a:pt x="3670" y="165"/>
                </a:lnTo>
                <a:lnTo>
                  <a:pt x="3580" y="214"/>
                </a:lnTo>
                <a:lnTo>
                  <a:pt x="3493" y="266"/>
                </a:lnTo>
                <a:lnTo>
                  <a:pt x="3409" y="321"/>
                </a:lnTo>
                <a:lnTo>
                  <a:pt x="3328" y="377"/>
                </a:lnTo>
                <a:lnTo>
                  <a:pt x="3251" y="437"/>
                </a:lnTo>
                <a:lnTo>
                  <a:pt x="3177" y="495"/>
                </a:lnTo>
                <a:lnTo>
                  <a:pt x="3109" y="553"/>
                </a:lnTo>
                <a:lnTo>
                  <a:pt x="3043" y="609"/>
                </a:lnTo>
                <a:lnTo>
                  <a:pt x="2982" y="664"/>
                </a:lnTo>
                <a:lnTo>
                  <a:pt x="2926" y="715"/>
                </a:lnTo>
                <a:lnTo>
                  <a:pt x="2875" y="761"/>
                </a:lnTo>
                <a:lnTo>
                  <a:pt x="2820" y="812"/>
                </a:lnTo>
                <a:lnTo>
                  <a:pt x="2761" y="865"/>
                </a:lnTo>
                <a:lnTo>
                  <a:pt x="2700" y="920"/>
                </a:lnTo>
                <a:lnTo>
                  <a:pt x="2635" y="977"/>
                </a:lnTo>
                <a:lnTo>
                  <a:pt x="2568" y="1032"/>
                </a:lnTo>
                <a:lnTo>
                  <a:pt x="2498" y="1085"/>
                </a:lnTo>
                <a:lnTo>
                  <a:pt x="2426" y="1134"/>
                </a:lnTo>
                <a:lnTo>
                  <a:pt x="2354" y="1181"/>
                </a:lnTo>
                <a:lnTo>
                  <a:pt x="2279" y="1221"/>
                </a:lnTo>
                <a:lnTo>
                  <a:pt x="2204" y="1255"/>
                </a:lnTo>
                <a:lnTo>
                  <a:pt x="2128" y="1280"/>
                </a:lnTo>
                <a:lnTo>
                  <a:pt x="2051" y="1297"/>
                </a:lnTo>
                <a:lnTo>
                  <a:pt x="1973" y="1301"/>
                </a:lnTo>
                <a:lnTo>
                  <a:pt x="1923" y="1300"/>
                </a:lnTo>
                <a:lnTo>
                  <a:pt x="1872" y="1291"/>
                </a:lnTo>
                <a:lnTo>
                  <a:pt x="1822" y="1277"/>
                </a:lnTo>
                <a:lnTo>
                  <a:pt x="1773" y="1258"/>
                </a:lnTo>
                <a:lnTo>
                  <a:pt x="1724" y="1231"/>
                </a:lnTo>
                <a:lnTo>
                  <a:pt x="1675" y="1198"/>
                </a:lnTo>
                <a:lnTo>
                  <a:pt x="1626" y="1158"/>
                </a:lnTo>
                <a:lnTo>
                  <a:pt x="1578" y="1111"/>
                </a:lnTo>
                <a:lnTo>
                  <a:pt x="1532" y="1056"/>
                </a:lnTo>
                <a:lnTo>
                  <a:pt x="1486" y="993"/>
                </a:lnTo>
                <a:lnTo>
                  <a:pt x="1441" y="922"/>
                </a:lnTo>
                <a:lnTo>
                  <a:pt x="1397" y="841"/>
                </a:lnTo>
                <a:lnTo>
                  <a:pt x="1346" y="746"/>
                </a:lnTo>
                <a:lnTo>
                  <a:pt x="1294" y="661"/>
                </a:lnTo>
                <a:lnTo>
                  <a:pt x="1242" y="586"/>
                </a:lnTo>
                <a:lnTo>
                  <a:pt x="1189" y="519"/>
                </a:lnTo>
                <a:lnTo>
                  <a:pt x="1137" y="461"/>
                </a:lnTo>
                <a:lnTo>
                  <a:pt x="1083" y="409"/>
                </a:lnTo>
                <a:lnTo>
                  <a:pt x="1030" y="365"/>
                </a:lnTo>
                <a:lnTo>
                  <a:pt x="976" y="331"/>
                </a:lnTo>
                <a:lnTo>
                  <a:pt x="923" y="301"/>
                </a:lnTo>
                <a:lnTo>
                  <a:pt x="869" y="281"/>
                </a:lnTo>
                <a:lnTo>
                  <a:pt x="816" y="266"/>
                </a:lnTo>
                <a:lnTo>
                  <a:pt x="762" y="257"/>
                </a:lnTo>
                <a:lnTo>
                  <a:pt x="709" y="254"/>
                </a:lnTo>
                <a:lnTo>
                  <a:pt x="633" y="260"/>
                </a:lnTo>
                <a:lnTo>
                  <a:pt x="559" y="275"/>
                </a:lnTo>
                <a:lnTo>
                  <a:pt x="486" y="301"/>
                </a:lnTo>
                <a:lnTo>
                  <a:pt x="413" y="336"/>
                </a:lnTo>
                <a:lnTo>
                  <a:pt x="342" y="379"/>
                </a:lnTo>
                <a:lnTo>
                  <a:pt x="272" y="428"/>
                </a:lnTo>
                <a:lnTo>
                  <a:pt x="202" y="484"/>
                </a:lnTo>
                <a:lnTo>
                  <a:pt x="137" y="547"/>
                </a:lnTo>
                <a:lnTo>
                  <a:pt x="71" y="612"/>
                </a:lnTo>
                <a:lnTo>
                  <a:pt x="9" y="684"/>
                </a:lnTo>
                <a:lnTo>
                  <a:pt x="0" y="676"/>
                </a:lnTo>
                <a:lnTo>
                  <a:pt x="56" y="611"/>
                </a:lnTo>
                <a:lnTo>
                  <a:pt x="116" y="550"/>
                </a:lnTo>
                <a:lnTo>
                  <a:pt x="177" y="492"/>
                </a:lnTo>
                <a:lnTo>
                  <a:pt x="239" y="438"/>
                </a:lnTo>
                <a:lnTo>
                  <a:pt x="303" y="391"/>
                </a:lnTo>
                <a:lnTo>
                  <a:pt x="367" y="348"/>
                </a:lnTo>
                <a:lnTo>
                  <a:pt x="434" y="312"/>
                </a:lnTo>
                <a:lnTo>
                  <a:pt x="501" y="282"/>
                </a:lnTo>
                <a:lnTo>
                  <a:pt x="569" y="260"/>
                </a:lnTo>
                <a:lnTo>
                  <a:pt x="639" y="246"/>
                </a:lnTo>
                <a:lnTo>
                  <a:pt x="709" y="242"/>
                </a:lnTo>
                <a:lnTo>
                  <a:pt x="764" y="245"/>
                </a:lnTo>
                <a:lnTo>
                  <a:pt x="819" y="254"/>
                </a:lnTo>
                <a:lnTo>
                  <a:pt x="872" y="269"/>
                </a:lnTo>
                <a:lnTo>
                  <a:pt x="927" y="291"/>
                </a:lnTo>
                <a:lnTo>
                  <a:pt x="982" y="321"/>
                </a:lnTo>
                <a:lnTo>
                  <a:pt x="1037" y="357"/>
                </a:lnTo>
                <a:lnTo>
                  <a:pt x="1091" y="400"/>
                </a:lnTo>
                <a:lnTo>
                  <a:pt x="1146" y="452"/>
                </a:lnTo>
                <a:lnTo>
                  <a:pt x="1199" y="511"/>
                </a:lnTo>
                <a:lnTo>
                  <a:pt x="1251" y="578"/>
                </a:lnTo>
                <a:lnTo>
                  <a:pt x="1305" y="655"/>
                </a:lnTo>
                <a:lnTo>
                  <a:pt x="1357" y="740"/>
                </a:lnTo>
                <a:lnTo>
                  <a:pt x="1407" y="835"/>
                </a:lnTo>
                <a:lnTo>
                  <a:pt x="1452" y="914"/>
                </a:lnTo>
                <a:lnTo>
                  <a:pt x="1496" y="986"/>
                </a:lnTo>
                <a:lnTo>
                  <a:pt x="1541" y="1048"/>
                </a:lnTo>
                <a:lnTo>
                  <a:pt x="1587" y="1103"/>
                </a:lnTo>
                <a:lnTo>
                  <a:pt x="1634" y="1149"/>
                </a:lnTo>
                <a:lnTo>
                  <a:pt x="1682" y="1188"/>
                </a:lnTo>
                <a:lnTo>
                  <a:pt x="1730" y="1221"/>
                </a:lnTo>
                <a:lnTo>
                  <a:pt x="1777" y="1246"/>
                </a:lnTo>
                <a:lnTo>
                  <a:pt x="1826" y="1265"/>
                </a:lnTo>
                <a:lnTo>
                  <a:pt x="1875" y="1279"/>
                </a:lnTo>
                <a:lnTo>
                  <a:pt x="1924" y="1288"/>
                </a:lnTo>
                <a:lnTo>
                  <a:pt x="1973" y="1289"/>
                </a:lnTo>
                <a:lnTo>
                  <a:pt x="2049" y="1285"/>
                </a:lnTo>
                <a:lnTo>
                  <a:pt x="2125" y="1268"/>
                </a:lnTo>
                <a:lnTo>
                  <a:pt x="2199" y="1243"/>
                </a:lnTo>
                <a:lnTo>
                  <a:pt x="2273" y="1210"/>
                </a:lnTo>
                <a:lnTo>
                  <a:pt x="2348" y="1170"/>
                </a:lnTo>
                <a:lnTo>
                  <a:pt x="2421" y="1125"/>
                </a:lnTo>
                <a:lnTo>
                  <a:pt x="2490" y="1075"/>
                </a:lnTo>
                <a:lnTo>
                  <a:pt x="2560" y="1023"/>
                </a:lnTo>
                <a:lnTo>
                  <a:pt x="2627" y="968"/>
                </a:lnTo>
                <a:lnTo>
                  <a:pt x="2691" y="911"/>
                </a:lnTo>
                <a:lnTo>
                  <a:pt x="2753" y="856"/>
                </a:lnTo>
                <a:lnTo>
                  <a:pt x="2811" y="803"/>
                </a:lnTo>
                <a:lnTo>
                  <a:pt x="2868" y="752"/>
                </a:lnTo>
                <a:lnTo>
                  <a:pt x="2918" y="706"/>
                </a:lnTo>
                <a:lnTo>
                  <a:pt x="2975" y="655"/>
                </a:lnTo>
                <a:lnTo>
                  <a:pt x="3034" y="600"/>
                </a:lnTo>
                <a:lnTo>
                  <a:pt x="3100" y="544"/>
                </a:lnTo>
                <a:lnTo>
                  <a:pt x="3169" y="486"/>
                </a:lnTo>
                <a:lnTo>
                  <a:pt x="3244" y="426"/>
                </a:lnTo>
                <a:lnTo>
                  <a:pt x="3321" y="368"/>
                </a:lnTo>
                <a:lnTo>
                  <a:pt x="3403" y="310"/>
                </a:lnTo>
                <a:lnTo>
                  <a:pt x="3486" y="255"/>
                </a:lnTo>
                <a:lnTo>
                  <a:pt x="3574" y="203"/>
                </a:lnTo>
                <a:lnTo>
                  <a:pt x="3664" y="154"/>
                </a:lnTo>
                <a:lnTo>
                  <a:pt x="3758" y="111"/>
                </a:lnTo>
                <a:lnTo>
                  <a:pt x="3853" y="74"/>
                </a:lnTo>
                <a:lnTo>
                  <a:pt x="3951" y="43"/>
                </a:lnTo>
                <a:lnTo>
                  <a:pt x="4049" y="19"/>
                </a:lnTo>
                <a:lnTo>
                  <a:pt x="4150" y="4"/>
                </a:lnTo>
                <a:lnTo>
                  <a:pt x="4253" y="0"/>
                </a:lnTo>
                <a:close/>
              </a:path>
            </a:pathLst>
          </a:custGeom>
          <a:solidFill>
            <a:srgbClr val="989493"/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ffectLst>
            <a:outerShdw algn="tl" rotWithShape="0">
              <a:srgbClr val="FFFFFF"/>
            </a:outerShdw>
          </a:effectLst>
        </p:spPr>
        <p:txBody>
          <a:bodyPr lIns="98178" tIns="49089" rIns="98178" bIns="49089"/>
          <a:lstStyle/>
          <a:p>
            <a:pPr algn="ctr">
              <a:defRPr/>
            </a:pPr>
            <a:endParaRPr lang="en-US" sz="2200" kern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84" name="Oval 53">
            <a:extLst>
              <a:ext uri="{FF2B5EF4-FFF2-40B4-BE49-F238E27FC236}">
                <a16:creationId xmlns:a16="http://schemas.microsoft.com/office/drawing/2014/main" id="{C369EACD-5D3B-4E91-87A7-BB2DF5404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661" y="1774518"/>
            <a:ext cx="801352" cy="801553"/>
          </a:xfrm>
          <a:prstGeom prst="ellipse">
            <a:avLst/>
          </a:prstGeom>
          <a:solidFill>
            <a:srgbClr val="2D6B8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85" name="Freeform 14">
            <a:extLst>
              <a:ext uri="{FF2B5EF4-FFF2-40B4-BE49-F238E27FC236}">
                <a16:creationId xmlns:a16="http://schemas.microsoft.com/office/drawing/2014/main" id="{199D745A-BDAF-4546-8FE7-4AAFF6521A96}"/>
              </a:ext>
            </a:extLst>
          </p:cNvPr>
          <p:cNvSpPr>
            <a:spLocks/>
          </p:cNvSpPr>
          <p:nvPr/>
        </p:nvSpPr>
        <p:spPr bwMode="auto">
          <a:xfrm rot="13500000">
            <a:off x="3306205" y="1648602"/>
            <a:ext cx="1119498" cy="1860683"/>
          </a:xfrm>
          <a:custGeom>
            <a:avLst/>
            <a:gdLst>
              <a:gd name="T0" fmla="*/ 329 w 486"/>
              <a:gd name="T1" fmla="*/ 0 h 799"/>
              <a:gd name="T2" fmla="*/ 378 w 486"/>
              <a:gd name="T3" fmla="*/ 1 h 799"/>
              <a:gd name="T4" fmla="*/ 430 w 486"/>
              <a:gd name="T5" fmla="*/ 7 h 799"/>
              <a:gd name="T6" fmla="*/ 486 w 486"/>
              <a:gd name="T7" fmla="*/ 19 h 799"/>
              <a:gd name="T8" fmla="*/ 483 w 486"/>
              <a:gd name="T9" fmla="*/ 30 h 799"/>
              <a:gd name="T10" fmla="*/ 428 w 486"/>
              <a:gd name="T11" fmla="*/ 19 h 799"/>
              <a:gd name="T12" fmla="*/ 376 w 486"/>
              <a:gd name="T13" fmla="*/ 13 h 799"/>
              <a:gd name="T14" fmla="*/ 329 w 486"/>
              <a:gd name="T15" fmla="*/ 12 h 799"/>
              <a:gd name="T16" fmla="*/ 278 w 486"/>
              <a:gd name="T17" fmla="*/ 15 h 799"/>
              <a:gd name="T18" fmla="*/ 231 w 486"/>
              <a:gd name="T19" fmla="*/ 22 h 799"/>
              <a:gd name="T20" fmla="*/ 191 w 486"/>
              <a:gd name="T21" fmla="*/ 36 h 799"/>
              <a:gd name="T22" fmla="*/ 153 w 486"/>
              <a:gd name="T23" fmla="*/ 53 h 799"/>
              <a:gd name="T24" fmla="*/ 122 w 486"/>
              <a:gd name="T25" fmla="*/ 74 h 799"/>
              <a:gd name="T26" fmla="*/ 94 w 486"/>
              <a:gd name="T27" fmla="*/ 101 h 799"/>
              <a:gd name="T28" fmla="*/ 72 w 486"/>
              <a:gd name="T29" fmla="*/ 129 h 799"/>
              <a:gd name="T30" fmla="*/ 52 w 486"/>
              <a:gd name="T31" fmla="*/ 162 h 799"/>
              <a:gd name="T32" fmla="*/ 38 w 486"/>
              <a:gd name="T33" fmla="*/ 198 h 799"/>
              <a:gd name="T34" fmla="*/ 27 w 486"/>
              <a:gd name="T35" fmla="*/ 235 h 799"/>
              <a:gd name="T36" fmla="*/ 18 w 486"/>
              <a:gd name="T37" fmla="*/ 275 h 799"/>
              <a:gd name="T38" fmla="*/ 14 w 486"/>
              <a:gd name="T39" fmla="*/ 317 h 799"/>
              <a:gd name="T40" fmla="*/ 12 w 486"/>
              <a:gd name="T41" fmla="*/ 361 h 799"/>
              <a:gd name="T42" fmla="*/ 17 w 486"/>
              <a:gd name="T43" fmla="*/ 434 h 799"/>
              <a:gd name="T44" fmla="*/ 27 w 486"/>
              <a:gd name="T45" fmla="*/ 510 h 799"/>
              <a:gd name="T46" fmla="*/ 45 w 486"/>
              <a:gd name="T47" fmla="*/ 584 h 799"/>
              <a:gd name="T48" fmla="*/ 67 w 486"/>
              <a:gd name="T49" fmla="*/ 657 h 799"/>
              <a:gd name="T50" fmla="*/ 95 w 486"/>
              <a:gd name="T51" fmla="*/ 727 h 799"/>
              <a:gd name="T52" fmla="*/ 127 w 486"/>
              <a:gd name="T53" fmla="*/ 793 h 799"/>
              <a:gd name="T54" fmla="*/ 127 w 486"/>
              <a:gd name="T55" fmla="*/ 793 h 799"/>
              <a:gd name="T56" fmla="*/ 115 w 486"/>
              <a:gd name="T57" fmla="*/ 799 h 799"/>
              <a:gd name="T58" fmla="*/ 84 w 486"/>
              <a:gd name="T59" fmla="*/ 733 h 799"/>
              <a:gd name="T60" fmla="*/ 55 w 486"/>
              <a:gd name="T61" fmla="*/ 662 h 799"/>
              <a:gd name="T62" fmla="*/ 33 w 486"/>
              <a:gd name="T63" fmla="*/ 587 h 799"/>
              <a:gd name="T64" fmla="*/ 15 w 486"/>
              <a:gd name="T65" fmla="*/ 512 h 799"/>
              <a:gd name="T66" fmla="*/ 5 w 486"/>
              <a:gd name="T67" fmla="*/ 436 h 799"/>
              <a:gd name="T68" fmla="*/ 0 w 486"/>
              <a:gd name="T69" fmla="*/ 361 h 799"/>
              <a:gd name="T70" fmla="*/ 2 w 486"/>
              <a:gd name="T71" fmla="*/ 312 h 799"/>
              <a:gd name="T72" fmla="*/ 8 w 486"/>
              <a:gd name="T73" fmla="*/ 266 h 799"/>
              <a:gd name="T74" fmla="*/ 17 w 486"/>
              <a:gd name="T75" fmla="*/ 222 h 799"/>
              <a:gd name="T76" fmla="*/ 32 w 486"/>
              <a:gd name="T77" fmla="*/ 180 h 799"/>
              <a:gd name="T78" fmla="*/ 49 w 486"/>
              <a:gd name="T79" fmla="*/ 143 h 799"/>
              <a:gd name="T80" fmla="*/ 73 w 486"/>
              <a:gd name="T81" fmla="*/ 107 h 799"/>
              <a:gd name="T82" fmla="*/ 97 w 486"/>
              <a:gd name="T83" fmla="*/ 80 h 799"/>
              <a:gd name="T84" fmla="*/ 125 w 486"/>
              <a:gd name="T85" fmla="*/ 56 h 799"/>
              <a:gd name="T86" fmla="*/ 158 w 486"/>
              <a:gd name="T87" fmla="*/ 37 h 799"/>
              <a:gd name="T88" fmla="*/ 194 w 486"/>
              <a:gd name="T89" fmla="*/ 21 h 799"/>
              <a:gd name="T90" fmla="*/ 235 w 486"/>
              <a:gd name="T91" fmla="*/ 9 h 799"/>
              <a:gd name="T92" fmla="*/ 280 w 486"/>
              <a:gd name="T93" fmla="*/ 1 h 799"/>
              <a:gd name="T94" fmla="*/ 329 w 486"/>
              <a:gd name="T95" fmla="*/ 0 h 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86" h="799">
                <a:moveTo>
                  <a:pt x="329" y="0"/>
                </a:moveTo>
                <a:lnTo>
                  <a:pt x="378" y="1"/>
                </a:lnTo>
                <a:lnTo>
                  <a:pt x="430" y="7"/>
                </a:lnTo>
                <a:lnTo>
                  <a:pt x="486" y="19"/>
                </a:lnTo>
                <a:lnTo>
                  <a:pt x="483" y="30"/>
                </a:lnTo>
                <a:lnTo>
                  <a:pt x="428" y="19"/>
                </a:lnTo>
                <a:lnTo>
                  <a:pt x="376" y="13"/>
                </a:lnTo>
                <a:lnTo>
                  <a:pt x="329" y="12"/>
                </a:lnTo>
                <a:lnTo>
                  <a:pt x="278" y="15"/>
                </a:lnTo>
                <a:lnTo>
                  <a:pt x="231" y="22"/>
                </a:lnTo>
                <a:lnTo>
                  <a:pt x="191" y="36"/>
                </a:lnTo>
                <a:lnTo>
                  <a:pt x="153" y="53"/>
                </a:lnTo>
                <a:lnTo>
                  <a:pt x="122" y="74"/>
                </a:lnTo>
                <a:lnTo>
                  <a:pt x="94" y="101"/>
                </a:lnTo>
                <a:lnTo>
                  <a:pt x="72" y="129"/>
                </a:lnTo>
                <a:lnTo>
                  <a:pt x="52" y="162"/>
                </a:lnTo>
                <a:lnTo>
                  <a:pt x="38" y="198"/>
                </a:lnTo>
                <a:lnTo>
                  <a:pt x="27" y="235"/>
                </a:lnTo>
                <a:lnTo>
                  <a:pt x="18" y="275"/>
                </a:lnTo>
                <a:lnTo>
                  <a:pt x="14" y="317"/>
                </a:lnTo>
                <a:lnTo>
                  <a:pt x="12" y="361"/>
                </a:lnTo>
                <a:lnTo>
                  <a:pt x="17" y="434"/>
                </a:lnTo>
                <a:lnTo>
                  <a:pt x="27" y="510"/>
                </a:lnTo>
                <a:lnTo>
                  <a:pt x="45" y="584"/>
                </a:lnTo>
                <a:lnTo>
                  <a:pt x="67" y="657"/>
                </a:lnTo>
                <a:lnTo>
                  <a:pt x="95" y="727"/>
                </a:lnTo>
                <a:lnTo>
                  <a:pt x="127" y="793"/>
                </a:lnTo>
                <a:lnTo>
                  <a:pt x="127" y="793"/>
                </a:lnTo>
                <a:lnTo>
                  <a:pt x="115" y="799"/>
                </a:lnTo>
                <a:lnTo>
                  <a:pt x="84" y="733"/>
                </a:lnTo>
                <a:lnTo>
                  <a:pt x="55" y="662"/>
                </a:lnTo>
                <a:lnTo>
                  <a:pt x="33" y="587"/>
                </a:lnTo>
                <a:lnTo>
                  <a:pt x="15" y="512"/>
                </a:lnTo>
                <a:lnTo>
                  <a:pt x="5" y="436"/>
                </a:lnTo>
                <a:lnTo>
                  <a:pt x="0" y="361"/>
                </a:lnTo>
                <a:lnTo>
                  <a:pt x="2" y="312"/>
                </a:lnTo>
                <a:lnTo>
                  <a:pt x="8" y="266"/>
                </a:lnTo>
                <a:lnTo>
                  <a:pt x="17" y="222"/>
                </a:lnTo>
                <a:lnTo>
                  <a:pt x="32" y="180"/>
                </a:lnTo>
                <a:lnTo>
                  <a:pt x="49" y="143"/>
                </a:lnTo>
                <a:lnTo>
                  <a:pt x="73" y="107"/>
                </a:lnTo>
                <a:lnTo>
                  <a:pt x="97" y="80"/>
                </a:lnTo>
                <a:lnTo>
                  <a:pt x="125" y="56"/>
                </a:lnTo>
                <a:lnTo>
                  <a:pt x="158" y="37"/>
                </a:lnTo>
                <a:lnTo>
                  <a:pt x="194" y="21"/>
                </a:lnTo>
                <a:lnTo>
                  <a:pt x="235" y="9"/>
                </a:lnTo>
                <a:lnTo>
                  <a:pt x="280" y="1"/>
                </a:lnTo>
                <a:lnTo>
                  <a:pt x="329" y="0"/>
                </a:lnTo>
                <a:close/>
              </a:path>
            </a:pathLst>
          </a:custGeom>
          <a:solidFill>
            <a:srgbClr val="989493"/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ffectLst>
            <a:outerShdw algn="tl" rotWithShape="0">
              <a:srgbClr val="FFFFFF"/>
            </a:outerShdw>
          </a:effectLst>
        </p:spPr>
        <p:txBody>
          <a:bodyPr lIns="98178" tIns="49089" rIns="98178" bIns="49089"/>
          <a:lstStyle/>
          <a:p>
            <a:pPr algn="ctr">
              <a:defRPr/>
            </a:pPr>
            <a:endParaRPr lang="en-US" sz="2200" kern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86" name="Freeform 13">
            <a:extLst>
              <a:ext uri="{FF2B5EF4-FFF2-40B4-BE49-F238E27FC236}">
                <a16:creationId xmlns:a16="http://schemas.microsoft.com/office/drawing/2014/main" id="{8A5F685D-83E1-411B-B226-56D6EDD2DC88}"/>
              </a:ext>
            </a:extLst>
          </p:cNvPr>
          <p:cNvSpPr>
            <a:spLocks/>
          </p:cNvSpPr>
          <p:nvPr/>
        </p:nvSpPr>
        <p:spPr bwMode="auto">
          <a:xfrm>
            <a:off x="6353708" y="3243930"/>
            <a:ext cx="1656085" cy="420777"/>
          </a:xfrm>
          <a:custGeom>
            <a:avLst/>
            <a:gdLst>
              <a:gd name="T0" fmla="*/ 461 w 962"/>
              <a:gd name="T1" fmla="*/ 0 h 183"/>
              <a:gd name="T2" fmla="*/ 531 w 962"/>
              <a:gd name="T3" fmla="*/ 3 h 183"/>
              <a:gd name="T4" fmla="*/ 601 w 962"/>
              <a:gd name="T5" fmla="*/ 12 h 183"/>
              <a:gd name="T6" fmla="*/ 672 w 962"/>
              <a:gd name="T7" fmla="*/ 28 h 183"/>
              <a:gd name="T8" fmla="*/ 745 w 962"/>
              <a:gd name="T9" fmla="*/ 52 h 183"/>
              <a:gd name="T10" fmla="*/ 818 w 962"/>
              <a:gd name="T11" fmla="*/ 83 h 183"/>
              <a:gd name="T12" fmla="*/ 889 w 962"/>
              <a:gd name="T13" fmla="*/ 124 h 183"/>
              <a:gd name="T14" fmla="*/ 962 w 962"/>
              <a:gd name="T15" fmla="*/ 173 h 183"/>
              <a:gd name="T16" fmla="*/ 954 w 962"/>
              <a:gd name="T17" fmla="*/ 183 h 183"/>
              <a:gd name="T18" fmla="*/ 883 w 962"/>
              <a:gd name="T19" fmla="*/ 134 h 183"/>
              <a:gd name="T20" fmla="*/ 812 w 962"/>
              <a:gd name="T21" fmla="*/ 95 h 183"/>
              <a:gd name="T22" fmla="*/ 740 w 962"/>
              <a:gd name="T23" fmla="*/ 64 h 183"/>
              <a:gd name="T24" fmla="*/ 669 w 962"/>
              <a:gd name="T25" fmla="*/ 40 h 183"/>
              <a:gd name="T26" fmla="*/ 599 w 962"/>
              <a:gd name="T27" fmla="*/ 24 h 183"/>
              <a:gd name="T28" fmla="*/ 529 w 962"/>
              <a:gd name="T29" fmla="*/ 15 h 183"/>
              <a:gd name="T30" fmla="*/ 461 w 962"/>
              <a:gd name="T31" fmla="*/ 12 h 183"/>
              <a:gd name="T32" fmla="*/ 387 w 962"/>
              <a:gd name="T33" fmla="*/ 15 h 183"/>
              <a:gd name="T34" fmla="*/ 314 w 962"/>
              <a:gd name="T35" fmla="*/ 25 h 183"/>
              <a:gd name="T36" fmla="*/ 246 w 962"/>
              <a:gd name="T37" fmla="*/ 42 h 183"/>
              <a:gd name="T38" fmla="*/ 180 w 962"/>
              <a:gd name="T39" fmla="*/ 64 h 183"/>
              <a:gd name="T40" fmla="*/ 118 w 962"/>
              <a:gd name="T41" fmla="*/ 91 h 183"/>
              <a:gd name="T42" fmla="*/ 60 w 962"/>
              <a:gd name="T43" fmla="*/ 121 h 183"/>
              <a:gd name="T44" fmla="*/ 8 w 962"/>
              <a:gd name="T45" fmla="*/ 155 h 183"/>
              <a:gd name="T46" fmla="*/ 8 w 962"/>
              <a:gd name="T47" fmla="*/ 155 h 183"/>
              <a:gd name="T48" fmla="*/ 0 w 962"/>
              <a:gd name="T49" fmla="*/ 144 h 183"/>
              <a:gd name="T50" fmla="*/ 54 w 962"/>
              <a:gd name="T51" fmla="*/ 110 h 183"/>
              <a:gd name="T52" fmla="*/ 112 w 962"/>
              <a:gd name="T53" fmla="*/ 79 h 183"/>
              <a:gd name="T54" fmla="*/ 176 w 962"/>
              <a:gd name="T55" fmla="*/ 52 h 183"/>
              <a:gd name="T56" fmla="*/ 243 w 962"/>
              <a:gd name="T57" fmla="*/ 30 h 183"/>
              <a:gd name="T58" fmla="*/ 312 w 962"/>
              <a:gd name="T59" fmla="*/ 14 h 183"/>
              <a:gd name="T60" fmla="*/ 385 w 962"/>
              <a:gd name="T61" fmla="*/ 3 h 183"/>
              <a:gd name="T62" fmla="*/ 461 w 962"/>
              <a:gd name="T63" fmla="*/ 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62" h="183">
                <a:moveTo>
                  <a:pt x="461" y="0"/>
                </a:moveTo>
                <a:lnTo>
                  <a:pt x="531" y="3"/>
                </a:lnTo>
                <a:lnTo>
                  <a:pt x="601" y="12"/>
                </a:lnTo>
                <a:lnTo>
                  <a:pt x="672" y="28"/>
                </a:lnTo>
                <a:lnTo>
                  <a:pt x="745" y="52"/>
                </a:lnTo>
                <a:lnTo>
                  <a:pt x="818" y="83"/>
                </a:lnTo>
                <a:lnTo>
                  <a:pt x="889" y="124"/>
                </a:lnTo>
                <a:lnTo>
                  <a:pt x="962" y="173"/>
                </a:lnTo>
                <a:lnTo>
                  <a:pt x="954" y="183"/>
                </a:lnTo>
                <a:lnTo>
                  <a:pt x="883" y="134"/>
                </a:lnTo>
                <a:lnTo>
                  <a:pt x="812" y="95"/>
                </a:lnTo>
                <a:lnTo>
                  <a:pt x="740" y="64"/>
                </a:lnTo>
                <a:lnTo>
                  <a:pt x="669" y="40"/>
                </a:lnTo>
                <a:lnTo>
                  <a:pt x="599" y="24"/>
                </a:lnTo>
                <a:lnTo>
                  <a:pt x="529" y="15"/>
                </a:lnTo>
                <a:lnTo>
                  <a:pt x="461" y="12"/>
                </a:lnTo>
                <a:lnTo>
                  <a:pt x="387" y="15"/>
                </a:lnTo>
                <a:lnTo>
                  <a:pt x="314" y="25"/>
                </a:lnTo>
                <a:lnTo>
                  <a:pt x="246" y="42"/>
                </a:lnTo>
                <a:lnTo>
                  <a:pt x="180" y="64"/>
                </a:lnTo>
                <a:lnTo>
                  <a:pt x="118" y="91"/>
                </a:lnTo>
                <a:lnTo>
                  <a:pt x="60" y="121"/>
                </a:lnTo>
                <a:lnTo>
                  <a:pt x="8" y="155"/>
                </a:lnTo>
                <a:lnTo>
                  <a:pt x="8" y="155"/>
                </a:lnTo>
                <a:lnTo>
                  <a:pt x="0" y="144"/>
                </a:lnTo>
                <a:lnTo>
                  <a:pt x="54" y="110"/>
                </a:lnTo>
                <a:lnTo>
                  <a:pt x="112" y="79"/>
                </a:lnTo>
                <a:lnTo>
                  <a:pt x="176" y="52"/>
                </a:lnTo>
                <a:lnTo>
                  <a:pt x="243" y="30"/>
                </a:lnTo>
                <a:lnTo>
                  <a:pt x="312" y="14"/>
                </a:lnTo>
                <a:lnTo>
                  <a:pt x="385" y="3"/>
                </a:lnTo>
                <a:lnTo>
                  <a:pt x="461" y="0"/>
                </a:lnTo>
                <a:close/>
              </a:path>
            </a:pathLst>
          </a:custGeom>
          <a:solidFill>
            <a:srgbClr val="989493"/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ffectLst>
            <a:outerShdw algn="tl" rotWithShape="0">
              <a:srgbClr val="FFFFFF"/>
            </a:outerShdw>
          </a:effectLst>
        </p:spPr>
        <p:txBody>
          <a:bodyPr lIns="98178" tIns="49089" rIns="98178" bIns="49089"/>
          <a:lstStyle/>
          <a:p>
            <a:pPr algn="ctr">
              <a:defRPr/>
            </a:pPr>
            <a:endParaRPr lang="en-US" sz="2200" kern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grpSp>
        <p:nvGrpSpPr>
          <p:cNvPr id="87" name="Group 19">
            <a:extLst>
              <a:ext uri="{FF2B5EF4-FFF2-40B4-BE49-F238E27FC236}">
                <a16:creationId xmlns:a16="http://schemas.microsoft.com/office/drawing/2014/main" id="{17985395-1602-40F4-9AFF-E7728DCEF53D}"/>
              </a:ext>
            </a:extLst>
          </p:cNvPr>
          <p:cNvGrpSpPr>
            <a:grpSpLocks/>
          </p:cNvGrpSpPr>
          <p:nvPr/>
        </p:nvGrpSpPr>
        <p:grpSpPr bwMode="auto">
          <a:xfrm>
            <a:off x="424817" y="2796836"/>
            <a:ext cx="1845242" cy="1256541"/>
            <a:chOff x="552376" y="2667382"/>
            <a:chExt cx="1499240" cy="1033020"/>
          </a:xfrm>
        </p:grpSpPr>
        <p:sp>
          <p:nvSpPr>
            <p:cNvPr id="88" name="Rectangle 26">
              <a:extLst>
                <a:ext uri="{FF2B5EF4-FFF2-40B4-BE49-F238E27FC236}">
                  <a16:creationId xmlns:a16="http://schemas.microsoft.com/office/drawing/2014/main" id="{83349F04-ED28-4E55-B992-8DEBD5566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376" y="2954597"/>
              <a:ext cx="1499240" cy="7458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14000"/>
                </a:lnSpc>
                <a:defRPr/>
              </a:pP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Lato Light" charset="0"/>
                  <a:sym typeface="Arial"/>
                </a:rPr>
                <a:t>此处添加详细文本描述，建议与标题相关并符合整体语言风格，语言描述尽量简洁生动。</a:t>
              </a:r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Lato Light" charset="0"/>
                <a:sym typeface="Arial"/>
              </a:endParaRPr>
            </a:p>
          </p:txBody>
        </p:sp>
        <p:sp>
          <p:nvSpPr>
            <p:cNvPr id="89" name="Rectangle 27">
              <a:extLst>
                <a:ext uri="{FF2B5EF4-FFF2-40B4-BE49-F238E27FC236}">
                  <a16:creationId xmlns:a16="http://schemas.microsoft.com/office/drawing/2014/main" id="{C43253C3-F66B-4C4F-8CA9-93ADF243A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" y="2667382"/>
              <a:ext cx="1364371" cy="171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  <a:defRPr/>
              </a:pPr>
              <a:r>
                <a:rPr lang="zh-CN" altLang="en-US" sz="1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Bebas Neue" charset="0"/>
                  <a:sym typeface="Arial"/>
                </a:rPr>
                <a:t>添加文本</a:t>
              </a:r>
              <a:endParaRPr lang="en-US" altLang="zh-CN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Bebas Neue" charset="0"/>
                <a:sym typeface="Arial"/>
              </a:endParaRPr>
            </a:p>
          </p:txBody>
        </p:sp>
      </p:grpSp>
      <p:sp>
        <p:nvSpPr>
          <p:cNvPr id="90" name="Freeform 13">
            <a:extLst>
              <a:ext uri="{FF2B5EF4-FFF2-40B4-BE49-F238E27FC236}">
                <a16:creationId xmlns:a16="http://schemas.microsoft.com/office/drawing/2014/main" id="{B1F1ECD5-E272-4B80-BA5F-976988D7A751}"/>
              </a:ext>
            </a:extLst>
          </p:cNvPr>
          <p:cNvSpPr>
            <a:spLocks/>
          </p:cNvSpPr>
          <p:nvPr/>
        </p:nvSpPr>
        <p:spPr bwMode="auto">
          <a:xfrm rot="5910658">
            <a:off x="7415674" y="1590043"/>
            <a:ext cx="1252681" cy="426567"/>
          </a:xfrm>
          <a:custGeom>
            <a:avLst/>
            <a:gdLst>
              <a:gd name="T0" fmla="*/ 461 w 962"/>
              <a:gd name="T1" fmla="*/ 0 h 183"/>
              <a:gd name="T2" fmla="*/ 531 w 962"/>
              <a:gd name="T3" fmla="*/ 3 h 183"/>
              <a:gd name="T4" fmla="*/ 601 w 962"/>
              <a:gd name="T5" fmla="*/ 12 h 183"/>
              <a:gd name="T6" fmla="*/ 672 w 962"/>
              <a:gd name="T7" fmla="*/ 28 h 183"/>
              <a:gd name="T8" fmla="*/ 745 w 962"/>
              <a:gd name="T9" fmla="*/ 52 h 183"/>
              <a:gd name="T10" fmla="*/ 818 w 962"/>
              <a:gd name="T11" fmla="*/ 83 h 183"/>
              <a:gd name="T12" fmla="*/ 889 w 962"/>
              <a:gd name="T13" fmla="*/ 124 h 183"/>
              <a:gd name="T14" fmla="*/ 962 w 962"/>
              <a:gd name="T15" fmla="*/ 173 h 183"/>
              <a:gd name="T16" fmla="*/ 954 w 962"/>
              <a:gd name="T17" fmla="*/ 183 h 183"/>
              <a:gd name="T18" fmla="*/ 883 w 962"/>
              <a:gd name="T19" fmla="*/ 134 h 183"/>
              <a:gd name="T20" fmla="*/ 812 w 962"/>
              <a:gd name="T21" fmla="*/ 95 h 183"/>
              <a:gd name="T22" fmla="*/ 740 w 962"/>
              <a:gd name="T23" fmla="*/ 64 h 183"/>
              <a:gd name="T24" fmla="*/ 669 w 962"/>
              <a:gd name="T25" fmla="*/ 40 h 183"/>
              <a:gd name="T26" fmla="*/ 599 w 962"/>
              <a:gd name="T27" fmla="*/ 24 h 183"/>
              <a:gd name="T28" fmla="*/ 529 w 962"/>
              <a:gd name="T29" fmla="*/ 15 h 183"/>
              <a:gd name="T30" fmla="*/ 461 w 962"/>
              <a:gd name="T31" fmla="*/ 12 h 183"/>
              <a:gd name="T32" fmla="*/ 387 w 962"/>
              <a:gd name="T33" fmla="*/ 15 h 183"/>
              <a:gd name="T34" fmla="*/ 314 w 962"/>
              <a:gd name="T35" fmla="*/ 25 h 183"/>
              <a:gd name="T36" fmla="*/ 246 w 962"/>
              <a:gd name="T37" fmla="*/ 42 h 183"/>
              <a:gd name="T38" fmla="*/ 180 w 962"/>
              <a:gd name="T39" fmla="*/ 64 h 183"/>
              <a:gd name="T40" fmla="*/ 118 w 962"/>
              <a:gd name="T41" fmla="*/ 91 h 183"/>
              <a:gd name="T42" fmla="*/ 60 w 962"/>
              <a:gd name="T43" fmla="*/ 121 h 183"/>
              <a:gd name="T44" fmla="*/ 8 w 962"/>
              <a:gd name="T45" fmla="*/ 155 h 183"/>
              <a:gd name="T46" fmla="*/ 8 w 962"/>
              <a:gd name="T47" fmla="*/ 155 h 183"/>
              <a:gd name="T48" fmla="*/ 0 w 962"/>
              <a:gd name="T49" fmla="*/ 144 h 183"/>
              <a:gd name="T50" fmla="*/ 54 w 962"/>
              <a:gd name="T51" fmla="*/ 110 h 183"/>
              <a:gd name="T52" fmla="*/ 112 w 962"/>
              <a:gd name="T53" fmla="*/ 79 h 183"/>
              <a:gd name="T54" fmla="*/ 176 w 962"/>
              <a:gd name="T55" fmla="*/ 52 h 183"/>
              <a:gd name="T56" fmla="*/ 243 w 962"/>
              <a:gd name="T57" fmla="*/ 30 h 183"/>
              <a:gd name="T58" fmla="*/ 312 w 962"/>
              <a:gd name="T59" fmla="*/ 14 h 183"/>
              <a:gd name="T60" fmla="*/ 385 w 962"/>
              <a:gd name="T61" fmla="*/ 3 h 183"/>
              <a:gd name="T62" fmla="*/ 461 w 962"/>
              <a:gd name="T63" fmla="*/ 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62" h="183">
                <a:moveTo>
                  <a:pt x="461" y="0"/>
                </a:moveTo>
                <a:lnTo>
                  <a:pt x="531" y="3"/>
                </a:lnTo>
                <a:lnTo>
                  <a:pt x="601" y="12"/>
                </a:lnTo>
                <a:lnTo>
                  <a:pt x="672" y="28"/>
                </a:lnTo>
                <a:lnTo>
                  <a:pt x="745" y="52"/>
                </a:lnTo>
                <a:lnTo>
                  <a:pt x="818" y="83"/>
                </a:lnTo>
                <a:lnTo>
                  <a:pt x="889" y="124"/>
                </a:lnTo>
                <a:lnTo>
                  <a:pt x="962" y="173"/>
                </a:lnTo>
                <a:lnTo>
                  <a:pt x="954" y="183"/>
                </a:lnTo>
                <a:lnTo>
                  <a:pt x="883" y="134"/>
                </a:lnTo>
                <a:lnTo>
                  <a:pt x="812" y="95"/>
                </a:lnTo>
                <a:lnTo>
                  <a:pt x="740" y="64"/>
                </a:lnTo>
                <a:lnTo>
                  <a:pt x="669" y="40"/>
                </a:lnTo>
                <a:lnTo>
                  <a:pt x="599" y="24"/>
                </a:lnTo>
                <a:lnTo>
                  <a:pt x="529" y="15"/>
                </a:lnTo>
                <a:lnTo>
                  <a:pt x="461" y="12"/>
                </a:lnTo>
                <a:lnTo>
                  <a:pt x="387" y="15"/>
                </a:lnTo>
                <a:lnTo>
                  <a:pt x="314" y="25"/>
                </a:lnTo>
                <a:lnTo>
                  <a:pt x="246" y="42"/>
                </a:lnTo>
                <a:lnTo>
                  <a:pt x="180" y="64"/>
                </a:lnTo>
                <a:lnTo>
                  <a:pt x="118" y="91"/>
                </a:lnTo>
                <a:lnTo>
                  <a:pt x="60" y="121"/>
                </a:lnTo>
                <a:lnTo>
                  <a:pt x="8" y="155"/>
                </a:lnTo>
                <a:lnTo>
                  <a:pt x="8" y="155"/>
                </a:lnTo>
                <a:lnTo>
                  <a:pt x="0" y="144"/>
                </a:lnTo>
                <a:lnTo>
                  <a:pt x="54" y="110"/>
                </a:lnTo>
                <a:lnTo>
                  <a:pt x="112" y="79"/>
                </a:lnTo>
                <a:lnTo>
                  <a:pt x="176" y="52"/>
                </a:lnTo>
                <a:lnTo>
                  <a:pt x="243" y="30"/>
                </a:lnTo>
                <a:lnTo>
                  <a:pt x="312" y="14"/>
                </a:lnTo>
                <a:lnTo>
                  <a:pt x="385" y="3"/>
                </a:lnTo>
                <a:lnTo>
                  <a:pt x="461" y="0"/>
                </a:lnTo>
                <a:close/>
              </a:path>
            </a:pathLst>
          </a:custGeom>
          <a:solidFill>
            <a:srgbClr val="989493"/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ffectLst>
            <a:outerShdw algn="tl" rotWithShape="0">
              <a:srgbClr val="FFFFFF"/>
            </a:outerShdw>
          </a:effectLst>
        </p:spPr>
        <p:txBody>
          <a:bodyPr lIns="98178" tIns="49089" rIns="98178" bIns="49089"/>
          <a:lstStyle/>
          <a:p>
            <a:pPr algn="ctr">
              <a:defRPr/>
            </a:pPr>
            <a:endParaRPr lang="en-US" sz="2200" kern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grpSp>
        <p:nvGrpSpPr>
          <p:cNvPr id="91" name="Group 129">
            <a:extLst>
              <a:ext uri="{FF2B5EF4-FFF2-40B4-BE49-F238E27FC236}">
                <a16:creationId xmlns:a16="http://schemas.microsoft.com/office/drawing/2014/main" id="{F454176F-064C-4DB2-9CA7-A4516373FD41}"/>
              </a:ext>
            </a:extLst>
          </p:cNvPr>
          <p:cNvGrpSpPr>
            <a:grpSpLocks/>
          </p:cNvGrpSpPr>
          <p:nvPr/>
        </p:nvGrpSpPr>
        <p:grpSpPr bwMode="auto">
          <a:xfrm>
            <a:off x="2614569" y="1651576"/>
            <a:ext cx="1677318" cy="1036502"/>
            <a:chOff x="696724" y="2667382"/>
            <a:chExt cx="1362945" cy="852351"/>
          </a:xfrm>
        </p:grpSpPr>
        <p:sp>
          <p:nvSpPr>
            <p:cNvPr id="92" name="Rectangle 26">
              <a:extLst>
                <a:ext uri="{FF2B5EF4-FFF2-40B4-BE49-F238E27FC236}">
                  <a16:creationId xmlns:a16="http://schemas.microsoft.com/office/drawing/2014/main" id="{5ABC784A-D8C7-46EE-B10F-4668956A7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724" y="2921341"/>
              <a:ext cx="1355102" cy="598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14000"/>
                </a:lnSpc>
                <a:defRPr/>
              </a:pP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Lato Light" charset="0"/>
                  <a:sym typeface="Arial"/>
                </a:rPr>
                <a:t>此处添加详细文本描述，建议与标题相关并符合整体语言风格</a:t>
              </a:r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Lato Light" charset="0"/>
                <a:sym typeface="Arial"/>
              </a:endParaRPr>
            </a:p>
          </p:txBody>
        </p:sp>
        <p:sp>
          <p:nvSpPr>
            <p:cNvPr id="93" name="Rectangle 27">
              <a:extLst>
                <a:ext uri="{FF2B5EF4-FFF2-40B4-BE49-F238E27FC236}">
                  <a16:creationId xmlns:a16="http://schemas.microsoft.com/office/drawing/2014/main" id="{B6D7A515-DD33-49C1-91EB-2A0A4CEC0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724" y="2667382"/>
              <a:ext cx="1362945" cy="171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  <a:defRPr/>
              </a:pPr>
              <a:r>
                <a:rPr lang="zh-CN" altLang="en-US" sz="1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Bebas Neue" charset="0"/>
                  <a:sym typeface="Arial"/>
                </a:rPr>
                <a:t>添加文本</a:t>
              </a:r>
              <a:endParaRPr lang="en-US" altLang="zh-CN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Bebas Neue" charset="0"/>
                <a:sym typeface="Arial"/>
              </a:endParaRPr>
            </a:p>
          </p:txBody>
        </p:sp>
      </p:grpSp>
      <p:grpSp>
        <p:nvGrpSpPr>
          <p:cNvPr id="94" name="Group 132">
            <a:extLst>
              <a:ext uri="{FF2B5EF4-FFF2-40B4-BE49-F238E27FC236}">
                <a16:creationId xmlns:a16="http://schemas.microsoft.com/office/drawing/2014/main" id="{A6AB10C9-3135-4B2D-B34B-0809FD7119D3}"/>
              </a:ext>
            </a:extLst>
          </p:cNvPr>
          <p:cNvGrpSpPr>
            <a:grpSpLocks/>
          </p:cNvGrpSpPr>
          <p:nvPr/>
        </p:nvGrpSpPr>
        <p:grpSpPr bwMode="auto">
          <a:xfrm>
            <a:off x="5797549" y="1315296"/>
            <a:ext cx="1679247" cy="1053872"/>
            <a:chOff x="696724" y="2667382"/>
            <a:chExt cx="1362945" cy="867353"/>
          </a:xfrm>
        </p:grpSpPr>
        <p:sp>
          <p:nvSpPr>
            <p:cNvPr id="95" name="Rectangle 26">
              <a:extLst>
                <a:ext uri="{FF2B5EF4-FFF2-40B4-BE49-F238E27FC236}">
                  <a16:creationId xmlns:a16="http://schemas.microsoft.com/office/drawing/2014/main" id="{39B22C67-1878-4AE6-9F18-C169F16A6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724" y="2935849"/>
              <a:ext cx="1355112" cy="598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14000"/>
                </a:lnSpc>
                <a:defRPr/>
              </a:pP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Lato Light" charset="0"/>
                  <a:sym typeface="Arial"/>
                </a:rPr>
                <a:t>此处添加详细文本描述，建议与标题相关并符合整体语言风格</a:t>
              </a:r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Lato Light" charset="0"/>
                <a:sym typeface="Arial"/>
              </a:endParaRPr>
            </a:p>
          </p:txBody>
        </p:sp>
        <p:sp>
          <p:nvSpPr>
            <p:cNvPr id="96" name="Rectangle 27">
              <a:extLst>
                <a:ext uri="{FF2B5EF4-FFF2-40B4-BE49-F238E27FC236}">
                  <a16:creationId xmlns:a16="http://schemas.microsoft.com/office/drawing/2014/main" id="{482865D1-F3E7-45B2-B27F-831F0C0C9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724" y="2667382"/>
              <a:ext cx="1362945" cy="171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  <a:defRPr/>
              </a:pPr>
              <a:r>
                <a:rPr lang="zh-CN" altLang="en-US" sz="1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Bebas Neue" charset="0"/>
                  <a:sym typeface="Arial"/>
                </a:rPr>
                <a:t>添加文本</a:t>
              </a:r>
              <a:endParaRPr lang="en-US" altLang="zh-CN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Bebas Neue" charset="0"/>
                <a:sym typeface="Arial"/>
              </a:endParaRPr>
            </a:p>
          </p:txBody>
        </p:sp>
      </p:grpSp>
      <p:grpSp>
        <p:nvGrpSpPr>
          <p:cNvPr id="97" name="Group 135">
            <a:extLst>
              <a:ext uri="{FF2B5EF4-FFF2-40B4-BE49-F238E27FC236}">
                <a16:creationId xmlns:a16="http://schemas.microsoft.com/office/drawing/2014/main" id="{E0B4F004-BC17-4FDF-A0BC-0EACD01A11BB}"/>
              </a:ext>
            </a:extLst>
          </p:cNvPr>
          <p:cNvGrpSpPr>
            <a:grpSpLocks/>
          </p:cNvGrpSpPr>
          <p:nvPr/>
        </p:nvGrpSpPr>
        <p:grpSpPr bwMode="auto">
          <a:xfrm>
            <a:off x="3865954" y="5130438"/>
            <a:ext cx="1845242" cy="1009478"/>
            <a:chOff x="552376" y="2667382"/>
            <a:chExt cx="1499240" cy="830586"/>
          </a:xfrm>
        </p:grpSpPr>
        <p:sp>
          <p:nvSpPr>
            <p:cNvPr id="98" name="Rectangle 26">
              <a:extLst>
                <a:ext uri="{FF2B5EF4-FFF2-40B4-BE49-F238E27FC236}">
                  <a16:creationId xmlns:a16="http://schemas.microsoft.com/office/drawing/2014/main" id="{4A0DF9A2-5E8C-46B4-8BA9-BAB3FFE0F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376" y="2907188"/>
              <a:ext cx="1499240" cy="590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14000"/>
                </a:lnSpc>
                <a:defRPr/>
              </a:pP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Lato Light" charset="0"/>
                  <a:sym typeface="Arial"/>
                </a:rPr>
                <a:t>此处添加详细文本描述，建议与标题相关并符合整体语言风格，语言描述尽量简洁生动。</a:t>
              </a:r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Lato Light" charset="0"/>
                <a:sym typeface="Arial"/>
              </a:endParaRPr>
            </a:p>
          </p:txBody>
        </p:sp>
        <p:sp>
          <p:nvSpPr>
            <p:cNvPr id="99" name="Rectangle 27">
              <a:extLst>
                <a:ext uri="{FF2B5EF4-FFF2-40B4-BE49-F238E27FC236}">
                  <a16:creationId xmlns:a16="http://schemas.microsoft.com/office/drawing/2014/main" id="{C3A594E3-F9DD-40AE-A282-E66590539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" y="2667382"/>
              <a:ext cx="1364371" cy="171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  <a:defRPr/>
              </a:pPr>
              <a:r>
                <a:rPr lang="zh-CN" altLang="en-US" sz="1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Bebas Neue" charset="0"/>
                  <a:sym typeface="Arial"/>
                </a:rPr>
                <a:t>添加文本</a:t>
              </a:r>
              <a:endParaRPr lang="en-US" altLang="zh-CN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Bebas Neue" charset="0"/>
                <a:sym typeface="Arial"/>
              </a:endParaRPr>
            </a:p>
          </p:txBody>
        </p:sp>
      </p:grpSp>
      <p:grpSp>
        <p:nvGrpSpPr>
          <p:cNvPr id="100" name="Group 138">
            <a:extLst>
              <a:ext uri="{FF2B5EF4-FFF2-40B4-BE49-F238E27FC236}">
                <a16:creationId xmlns:a16="http://schemas.microsoft.com/office/drawing/2014/main" id="{DB7FF14F-CBEB-4F54-BFBB-0B0E08E59F19}"/>
              </a:ext>
            </a:extLst>
          </p:cNvPr>
          <p:cNvGrpSpPr>
            <a:grpSpLocks/>
          </p:cNvGrpSpPr>
          <p:nvPr/>
        </p:nvGrpSpPr>
        <p:grpSpPr bwMode="auto">
          <a:xfrm>
            <a:off x="7019066" y="4255732"/>
            <a:ext cx="1845242" cy="1011409"/>
            <a:chOff x="552376" y="2667382"/>
            <a:chExt cx="1499240" cy="832026"/>
          </a:xfrm>
        </p:grpSpPr>
        <p:sp>
          <p:nvSpPr>
            <p:cNvPr id="101" name="Rectangle 26">
              <a:extLst>
                <a:ext uri="{FF2B5EF4-FFF2-40B4-BE49-F238E27FC236}">
                  <a16:creationId xmlns:a16="http://schemas.microsoft.com/office/drawing/2014/main" id="{BBEA0A24-7E89-4D98-B20A-302521A9B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376" y="2908733"/>
              <a:ext cx="1499240" cy="59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14000"/>
                </a:lnSpc>
                <a:defRPr/>
              </a:pP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Lato Light" charset="0"/>
                  <a:sym typeface="Arial"/>
                </a:rPr>
                <a:t>此处添加详细文本描述，建议与标题相关并符合整体语言风格，语言描述尽量简洁生动。</a:t>
              </a:r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Lato Light" charset="0"/>
                <a:sym typeface="Arial"/>
              </a:endParaRPr>
            </a:p>
          </p:txBody>
        </p:sp>
        <p:sp>
          <p:nvSpPr>
            <p:cNvPr id="102" name="Rectangle 27">
              <a:extLst>
                <a:ext uri="{FF2B5EF4-FFF2-40B4-BE49-F238E27FC236}">
                  <a16:creationId xmlns:a16="http://schemas.microsoft.com/office/drawing/2014/main" id="{234CE482-2F72-4A4F-9A4C-855FD5574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" y="2667382"/>
              <a:ext cx="1364371" cy="171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  <a:defRPr/>
              </a:pPr>
              <a:r>
                <a:rPr lang="zh-CN" altLang="en-US" sz="1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Bebas Neue" charset="0"/>
                  <a:sym typeface="Arial"/>
                </a:rPr>
                <a:t>添加文本</a:t>
              </a:r>
              <a:endParaRPr lang="en-US" altLang="zh-CN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Bebas Neue" charset="0"/>
                <a:sym typeface="Arial"/>
              </a:endParaRPr>
            </a:p>
          </p:txBody>
        </p:sp>
      </p:grpSp>
      <p:grpSp>
        <p:nvGrpSpPr>
          <p:cNvPr id="103" name="Group 141">
            <a:extLst>
              <a:ext uri="{FF2B5EF4-FFF2-40B4-BE49-F238E27FC236}">
                <a16:creationId xmlns:a16="http://schemas.microsoft.com/office/drawing/2014/main" id="{368AB57D-7A9D-4EF8-9616-86991CB7932A}"/>
              </a:ext>
            </a:extLst>
          </p:cNvPr>
          <p:cNvGrpSpPr>
            <a:grpSpLocks/>
          </p:cNvGrpSpPr>
          <p:nvPr/>
        </p:nvGrpSpPr>
        <p:grpSpPr bwMode="auto">
          <a:xfrm>
            <a:off x="9385465" y="2420398"/>
            <a:ext cx="1845242" cy="1019129"/>
            <a:chOff x="552376" y="2667382"/>
            <a:chExt cx="1499240" cy="838333"/>
          </a:xfrm>
        </p:grpSpPr>
        <p:sp>
          <p:nvSpPr>
            <p:cNvPr id="104" name="Rectangle 26">
              <a:extLst>
                <a:ext uri="{FF2B5EF4-FFF2-40B4-BE49-F238E27FC236}">
                  <a16:creationId xmlns:a16="http://schemas.microsoft.com/office/drawing/2014/main" id="{E3348FC6-C5D0-4771-85D1-4478B28BC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376" y="2915071"/>
              <a:ext cx="1499240" cy="590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14000"/>
                </a:lnSpc>
                <a:defRPr/>
              </a:pP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Lato Light" charset="0"/>
                  <a:sym typeface="Arial"/>
                </a:rPr>
                <a:t>此处添加详细文本描述，建议与标题相关并符合整体语言风格，语言描述尽量简洁生动。</a:t>
              </a:r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Lato Light" charset="0"/>
                <a:sym typeface="Arial"/>
              </a:endParaRPr>
            </a:p>
          </p:txBody>
        </p:sp>
        <p:sp>
          <p:nvSpPr>
            <p:cNvPr id="105" name="Rectangle 27">
              <a:extLst>
                <a:ext uri="{FF2B5EF4-FFF2-40B4-BE49-F238E27FC236}">
                  <a16:creationId xmlns:a16="http://schemas.microsoft.com/office/drawing/2014/main" id="{8FF85640-21A1-4ABF-B3E8-8BCA6CD9B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" y="2667382"/>
              <a:ext cx="1364371" cy="171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  <a:defRPr/>
              </a:pPr>
              <a:r>
                <a:rPr lang="zh-CN" altLang="en-US" sz="1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Bebas Neue" charset="0"/>
                  <a:sym typeface="Arial"/>
                </a:rPr>
                <a:t>添加文本</a:t>
              </a:r>
              <a:endParaRPr lang="en-US" altLang="zh-CN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Bebas Neue" charset="0"/>
                <a:sym typeface="Arial"/>
              </a:endParaRPr>
            </a:p>
          </p:txBody>
        </p:sp>
      </p:grpSp>
      <p:sp>
        <p:nvSpPr>
          <p:cNvPr id="106" name="Freeform 7">
            <a:extLst>
              <a:ext uri="{FF2B5EF4-FFF2-40B4-BE49-F238E27FC236}">
                <a16:creationId xmlns:a16="http://schemas.microsoft.com/office/drawing/2014/main" id="{E3F0F4E6-59F4-4035-BEEC-DD68B774D56E}"/>
              </a:ext>
            </a:extLst>
          </p:cNvPr>
          <p:cNvSpPr>
            <a:spLocks noEditPoints="1"/>
          </p:cNvSpPr>
          <p:nvPr/>
        </p:nvSpPr>
        <p:spPr bwMode="auto">
          <a:xfrm>
            <a:off x="1128522" y="2071282"/>
            <a:ext cx="368662" cy="337779"/>
          </a:xfrm>
          <a:custGeom>
            <a:avLst/>
            <a:gdLst>
              <a:gd name="T0" fmla="*/ 31 w 177"/>
              <a:gd name="T1" fmla="*/ 94 h 164"/>
              <a:gd name="T2" fmla="*/ 19 w 177"/>
              <a:gd name="T3" fmla="*/ 94 h 164"/>
              <a:gd name="T4" fmla="*/ 1 w 177"/>
              <a:gd name="T5" fmla="*/ 79 h 164"/>
              <a:gd name="T6" fmla="*/ 12 w 177"/>
              <a:gd name="T7" fmla="*/ 47 h 164"/>
              <a:gd name="T8" fmla="*/ 36 w 177"/>
              <a:gd name="T9" fmla="*/ 55 h 164"/>
              <a:gd name="T10" fmla="*/ 48 w 177"/>
              <a:gd name="T11" fmla="*/ 52 h 164"/>
              <a:gd name="T12" fmla="*/ 48 w 177"/>
              <a:gd name="T13" fmla="*/ 59 h 164"/>
              <a:gd name="T14" fmla="*/ 55 w 177"/>
              <a:gd name="T15" fmla="*/ 82 h 164"/>
              <a:gd name="T16" fmla="*/ 31 w 177"/>
              <a:gd name="T17" fmla="*/ 94 h 164"/>
              <a:gd name="T18" fmla="*/ 36 w 177"/>
              <a:gd name="T19" fmla="*/ 47 h 164"/>
              <a:gd name="T20" fmla="*/ 12 w 177"/>
              <a:gd name="T21" fmla="*/ 23 h 164"/>
              <a:gd name="T22" fmla="*/ 36 w 177"/>
              <a:gd name="T23" fmla="*/ 0 h 164"/>
              <a:gd name="T24" fmla="*/ 59 w 177"/>
              <a:gd name="T25" fmla="*/ 23 h 164"/>
              <a:gd name="T26" fmla="*/ 36 w 177"/>
              <a:gd name="T27" fmla="*/ 47 h 164"/>
              <a:gd name="T28" fmla="*/ 129 w 177"/>
              <a:gd name="T29" fmla="*/ 164 h 164"/>
              <a:gd name="T30" fmla="*/ 49 w 177"/>
              <a:gd name="T31" fmla="*/ 164 h 164"/>
              <a:gd name="T32" fmla="*/ 24 w 177"/>
              <a:gd name="T33" fmla="*/ 140 h 164"/>
              <a:gd name="T34" fmla="*/ 56 w 177"/>
              <a:gd name="T35" fmla="*/ 88 h 164"/>
              <a:gd name="T36" fmla="*/ 89 w 177"/>
              <a:gd name="T37" fmla="*/ 101 h 164"/>
              <a:gd name="T38" fmla="*/ 121 w 177"/>
              <a:gd name="T39" fmla="*/ 88 h 164"/>
              <a:gd name="T40" fmla="*/ 153 w 177"/>
              <a:gd name="T41" fmla="*/ 140 h 164"/>
              <a:gd name="T42" fmla="*/ 129 w 177"/>
              <a:gd name="T43" fmla="*/ 164 h 164"/>
              <a:gd name="T44" fmla="*/ 89 w 177"/>
              <a:gd name="T45" fmla="*/ 94 h 164"/>
              <a:gd name="T46" fmla="*/ 53 w 177"/>
              <a:gd name="T47" fmla="*/ 59 h 164"/>
              <a:gd name="T48" fmla="*/ 89 w 177"/>
              <a:gd name="T49" fmla="*/ 23 h 164"/>
              <a:gd name="T50" fmla="*/ 124 w 177"/>
              <a:gd name="T51" fmla="*/ 59 h 164"/>
              <a:gd name="T52" fmla="*/ 89 w 177"/>
              <a:gd name="T53" fmla="*/ 94 h 164"/>
              <a:gd name="T54" fmla="*/ 141 w 177"/>
              <a:gd name="T55" fmla="*/ 47 h 164"/>
              <a:gd name="T56" fmla="*/ 118 w 177"/>
              <a:gd name="T57" fmla="*/ 23 h 164"/>
              <a:gd name="T58" fmla="*/ 141 w 177"/>
              <a:gd name="T59" fmla="*/ 0 h 164"/>
              <a:gd name="T60" fmla="*/ 165 w 177"/>
              <a:gd name="T61" fmla="*/ 23 h 164"/>
              <a:gd name="T62" fmla="*/ 141 w 177"/>
              <a:gd name="T63" fmla="*/ 47 h 164"/>
              <a:gd name="T64" fmla="*/ 159 w 177"/>
              <a:gd name="T65" fmla="*/ 94 h 164"/>
              <a:gd name="T66" fmla="*/ 146 w 177"/>
              <a:gd name="T67" fmla="*/ 94 h 164"/>
              <a:gd name="T68" fmla="*/ 122 w 177"/>
              <a:gd name="T69" fmla="*/ 82 h 164"/>
              <a:gd name="T70" fmla="*/ 130 w 177"/>
              <a:gd name="T71" fmla="*/ 59 h 164"/>
              <a:gd name="T72" fmla="*/ 129 w 177"/>
              <a:gd name="T73" fmla="*/ 52 h 164"/>
              <a:gd name="T74" fmla="*/ 141 w 177"/>
              <a:gd name="T75" fmla="*/ 55 h 164"/>
              <a:gd name="T76" fmla="*/ 165 w 177"/>
              <a:gd name="T77" fmla="*/ 47 h 164"/>
              <a:gd name="T78" fmla="*/ 177 w 177"/>
              <a:gd name="T79" fmla="*/ 79 h 164"/>
              <a:gd name="T80" fmla="*/ 159 w 177"/>
              <a:gd name="T81" fmla="*/ 9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77" h="164">
                <a:moveTo>
                  <a:pt x="31" y="94"/>
                </a:moveTo>
                <a:cubicBezTo>
                  <a:pt x="19" y="94"/>
                  <a:pt x="19" y="94"/>
                  <a:pt x="19" y="94"/>
                </a:cubicBezTo>
                <a:cubicBezTo>
                  <a:pt x="9" y="94"/>
                  <a:pt x="1" y="89"/>
                  <a:pt x="1" y="79"/>
                </a:cubicBezTo>
                <a:cubicBezTo>
                  <a:pt x="1" y="72"/>
                  <a:pt x="0" y="47"/>
                  <a:pt x="12" y="47"/>
                </a:cubicBezTo>
                <a:cubicBezTo>
                  <a:pt x="14" y="47"/>
                  <a:pt x="24" y="55"/>
                  <a:pt x="36" y="55"/>
                </a:cubicBezTo>
                <a:cubicBezTo>
                  <a:pt x="40" y="55"/>
                  <a:pt x="44" y="54"/>
                  <a:pt x="48" y="52"/>
                </a:cubicBezTo>
                <a:cubicBezTo>
                  <a:pt x="48" y="54"/>
                  <a:pt x="48" y="57"/>
                  <a:pt x="48" y="59"/>
                </a:cubicBezTo>
                <a:cubicBezTo>
                  <a:pt x="48" y="67"/>
                  <a:pt x="50" y="75"/>
                  <a:pt x="55" y="82"/>
                </a:cubicBezTo>
                <a:cubicBezTo>
                  <a:pt x="46" y="82"/>
                  <a:pt x="37" y="86"/>
                  <a:pt x="31" y="94"/>
                </a:cubicBezTo>
                <a:close/>
                <a:moveTo>
                  <a:pt x="36" y="47"/>
                </a:moveTo>
                <a:cubicBezTo>
                  <a:pt x="23" y="47"/>
                  <a:pt x="12" y="36"/>
                  <a:pt x="12" y="23"/>
                </a:cubicBezTo>
                <a:cubicBezTo>
                  <a:pt x="12" y="10"/>
                  <a:pt x="23" y="0"/>
                  <a:pt x="36" y="0"/>
                </a:cubicBezTo>
                <a:cubicBezTo>
                  <a:pt x="49" y="0"/>
                  <a:pt x="59" y="10"/>
                  <a:pt x="59" y="23"/>
                </a:cubicBezTo>
                <a:cubicBezTo>
                  <a:pt x="59" y="36"/>
                  <a:pt x="49" y="47"/>
                  <a:pt x="36" y="47"/>
                </a:cubicBezTo>
                <a:close/>
                <a:moveTo>
                  <a:pt x="129" y="164"/>
                </a:moveTo>
                <a:cubicBezTo>
                  <a:pt x="49" y="164"/>
                  <a:pt x="49" y="164"/>
                  <a:pt x="49" y="164"/>
                </a:cubicBezTo>
                <a:cubicBezTo>
                  <a:pt x="34" y="164"/>
                  <a:pt x="24" y="155"/>
                  <a:pt x="24" y="140"/>
                </a:cubicBezTo>
                <a:cubicBezTo>
                  <a:pt x="24" y="120"/>
                  <a:pt x="29" y="88"/>
                  <a:pt x="56" y="88"/>
                </a:cubicBezTo>
                <a:cubicBezTo>
                  <a:pt x="59" y="88"/>
                  <a:pt x="70" y="101"/>
                  <a:pt x="89" y="101"/>
                </a:cubicBezTo>
                <a:cubicBezTo>
                  <a:pt x="107" y="101"/>
                  <a:pt x="118" y="88"/>
                  <a:pt x="121" y="88"/>
                </a:cubicBezTo>
                <a:cubicBezTo>
                  <a:pt x="148" y="88"/>
                  <a:pt x="153" y="120"/>
                  <a:pt x="153" y="140"/>
                </a:cubicBezTo>
                <a:cubicBezTo>
                  <a:pt x="153" y="155"/>
                  <a:pt x="143" y="164"/>
                  <a:pt x="129" y="164"/>
                </a:cubicBezTo>
                <a:close/>
                <a:moveTo>
                  <a:pt x="89" y="94"/>
                </a:moveTo>
                <a:cubicBezTo>
                  <a:pt x="69" y="94"/>
                  <a:pt x="53" y="78"/>
                  <a:pt x="53" y="59"/>
                </a:cubicBezTo>
                <a:cubicBezTo>
                  <a:pt x="53" y="39"/>
                  <a:pt x="69" y="23"/>
                  <a:pt x="89" y="23"/>
                </a:cubicBezTo>
                <a:cubicBezTo>
                  <a:pt x="108" y="23"/>
                  <a:pt x="124" y="39"/>
                  <a:pt x="124" y="59"/>
                </a:cubicBezTo>
                <a:cubicBezTo>
                  <a:pt x="124" y="78"/>
                  <a:pt x="108" y="94"/>
                  <a:pt x="89" y="94"/>
                </a:cubicBezTo>
                <a:close/>
                <a:moveTo>
                  <a:pt x="141" y="47"/>
                </a:moveTo>
                <a:cubicBezTo>
                  <a:pt x="128" y="47"/>
                  <a:pt x="118" y="36"/>
                  <a:pt x="118" y="23"/>
                </a:cubicBezTo>
                <a:cubicBezTo>
                  <a:pt x="118" y="10"/>
                  <a:pt x="128" y="0"/>
                  <a:pt x="141" y="0"/>
                </a:cubicBezTo>
                <a:cubicBezTo>
                  <a:pt x="154" y="0"/>
                  <a:pt x="165" y="10"/>
                  <a:pt x="165" y="23"/>
                </a:cubicBezTo>
                <a:cubicBezTo>
                  <a:pt x="165" y="36"/>
                  <a:pt x="154" y="47"/>
                  <a:pt x="141" y="47"/>
                </a:cubicBezTo>
                <a:close/>
                <a:moveTo>
                  <a:pt x="159" y="94"/>
                </a:moveTo>
                <a:cubicBezTo>
                  <a:pt x="146" y="94"/>
                  <a:pt x="146" y="94"/>
                  <a:pt x="146" y="94"/>
                </a:cubicBezTo>
                <a:cubicBezTo>
                  <a:pt x="140" y="86"/>
                  <a:pt x="132" y="82"/>
                  <a:pt x="122" y="82"/>
                </a:cubicBezTo>
                <a:cubicBezTo>
                  <a:pt x="127" y="75"/>
                  <a:pt x="130" y="67"/>
                  <a:pt x="130" y="59"/>
                </a:cubicBezTo>
                <a:cubicBezTo>
                  <a:pt x="130" y="57"/>
                  <a:pt x="129" y="54"/>
                  <a:pt x="129" y="52"/>
                </a:cubicBezTo>
                <a:cubicBezTo>
                  <a:pt x="133" y="54"/>
                  <a:pt x="137" y="55"/>
                  <a:pt x="141" y="55"/>
                </a:cubicBezTo>
                <a:cubicBezTo>
                  <a:pt x="154" y="55"/>
                  <a:pt x="163" y="47"/>
                  <a:pt x="165" y="47"/>
                </a:cubicBezTo>
                <a:cubicBezTo>
                  <a:pt x="177" y="47"/>
                  <a:pt x="177" y="72"/>
                  <a:pt x="177" y="79"/>
                </a:cubicBezTo>
                <a:cubicBezTo>
                  <a:pt x="177" y="89"/>
                  <a:pt x="168" y="94"/>
                  <a:pt x="159" y="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13" tIns="45706" rIns="91413" bIns="45706"/>
          <a:lstStyle/>
          <a:p>
            <a:pPr algn="ctr">
              <a:defRPr/>
            </a:pPr>
            <a:endParaRPr lang="en-US" sz="2200" kern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07" name="Oval 53">
            <a:extLst>
              <a:ext uri="{FF2B5EF4-FFF2-40B4-BE49-F238E27FC236}">
                <a16:creationId xmlns:a16="http://schemas.microsoft.com/office/drawing/2014/main" id="{F14354B3-74B1-4B5F-A6BC-782CA9366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5958" y="1788717"/>
            <a:ext cx="801352" cy="801553"/>
          </a:xfrm>
          <a:prstGeom prst="ellipse">
            <a:avLst/>
          </a:prstGeom>
          <a:solidFill>
            <a:srgbClr val="FE405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08" name="Freeform 8">
            <a:extLst>
              <a:ext uri="{FF2B5EF4-FFF2-40B4-BE49-F238E27FC236}">
                <a16:creationId xmlns:a16="http://schemas.microsoft.com/office/drawing/2014/main" id="{BE6F6B96-6DF5-4867-9C2E-4D72BB2317EC}"/>
              </a:ext>
            </a:extLst>
          </p:cNvPr>
          <p:cNvSpPr>
            <a:spLocks noEditPoints="1"/>
          </p:cNvSpPr>
          <p:nvPr/>
        </p:nvSpPr>
        <p:spPr bwMode="auto">
          <a:xfrm>
            <a:off x="4618504" y="2006912"/>
            <a:ext cx="248992" cy="366732"/>
          </a:xfrm>
          <a:custGeom>
            <a:avLst/>
            <a:gdLst>
              <a:gd name="T0" fmla="*/ 85 w 94"/>
              <a:gd name="T1" fmla="*/ 44 h 140"/>
              <a:gd name="T2" fmla="*/ 45 w 94"/>
              <a:gd name="T3" fmla="*/ 90 h 140"/>
              <a:gd name="T4" fmla="*/ 26 w 94"/>
              <a:gd name="T5" fmla="*/ 105 h 140"/>
              <a:gd name="T6" fmla="*/ 26 w 94"/>
              <a:gd name="T7" fmla="*/ 108 h 140"/>
              <a:gd name="T8" fmla="*/ 35 w 94"/>
              <a:gd name="T9" fmla="*/ 123 h 140"/>
              <a:gd name="T10" fmla="*/ 17 w 94"/>
              <a:gd name="T11" fmla="*/ 140 h 140"/>
              <a:gd name="T12" fmla="*/ 0 w 94"/>
              <a:gd name="T13" fmla="*/ 123 h 140"/>
              <a:gd name="T14" fmla="*/ 9 w 94"/>
              <a:gd name="T15" fmla="*/ 108 h 140"/>
              <a:gd name="T16" fmla="*/ 9 w 94"/>
              <a:gd name="T17" fmla="*/ 33 h 140"/>
              <a:gd name="T18" fmla="*/ 0 w 94"/>
              <a:gd name="T19" fmla="*/ 17 h 140"/>
              <a:gd name="T20" fmla="*/ 17 w 94"/>
              <a:gd name="T21" fmla="*/ 0 h 140"/>
              <a:gd name="T22" fmla="*/ 35 w 94"/>
              <a:gd name="T23" fmla="*/ 17 h 140"/>
              <a:gd name="T24" fmla="*/ 26 w 94"/>
              <a:gd name="T25" fmla="*/ 33 h 140"/>
              <a:gd name="T26" fmla="*/ 26 w 94"/>
              <a:gd name="T27" fmla="*/ 78 h 140"/>
              <a:gd name="T28" fmla="*/ 40 w 94"/>
              <a:gd name="T29" fmla="*/ 73 h 140"/>
              <a:gd name="T30" fmla="*/ 67 w 94"/>
              <a:gd name="T31" fmla="*/ 44 h 140"/>
              <a:gd name="T32" fmla="*/ 58 w 94"/>
              <a:gd name="T33" fmla="*/ 29 h 140"/>
              <a:gd name="T34" fmla="*/ 76 w 94"/>
              <a:gd name="T35" fmla="*/ 11 h 140"/>
              <a:gd name="T36" fmla="*/ 94 w 94"/>
              <a:gd name="T37" fmla="*/ 29 h 140"/>
              <a:gd name="T38" fmla="*/ 85 w 94"/>
              <a:gd name="T39" fmla="*/ 44 h 140"/>
              <a:gd name="T40" fmla="*/ 17 w 94"/>
              <a:gd name="T41" fmla="*/ 9 h 140"/>
              <a:gd name="T42" fmla="*/ 9 w 94"/>
              <a:gd name="T43" fmla="*/ 17 h 140"/>
              <a:gd name="T44" fmla="*/ 17 w 94"/>
              <a:gd name="T45" fmla="*/ 26 h 140"/>
              <a:gd name="T46" fmla="*/ 26 w 94"/>
              <a:gd name="T47" fmla="*/ 17 h 140"/>
              <a:gd name="T48" fmla="*/ 17 w 94"/>
              <a:gd name="T49" fmla="*/ 9 h 140"/>
              <a:gd name="T50" fmla="*/ 17 w 94"/>
              <a:gd name="T51" fmla="*/ 114 h 140"/>
              <a:gd name="T52" fmla="*/ 9 w 94"/>
              <a:gd name="T53" fmla="*/ 123 h 140"/>
              <a:gd name="T54" fmla="*/ 17 w 94"/>
              <a:gd name="T55" fmla="*/ 132 h 140"/>
              <a:gd name="T56" fmla="*/ 26 w 94"/>
              <a:gd name="T57" fmla="*/ 123 h 140"/>
              <a:gd name="T58" fmla="*/ 17 w 94"/>
              <a:gd name="T59" fmla="*/ 114 h 140"/>
              <a:gd name="T60" fmla="*/ 76 w 94"/>
              <a:gd name="T61" fmla="*/ 20 h 140"/>
              <a:gd name="T62" fmla="*/ 67 w 94"/>
              <a:gd name="T63" fmla="*/ 29 h 140"/>
              <a:gd name="T64" fmla="*/ 76 w 94"/>
              <a:gd name="T65" fmla="*/ 38 h 140"/>
              <a:gd name="T66" fmla="*/ 85 w 94"/>
              <a:gd name="T67" fmla="*/ 29 h 140"/>
              <a:gd name="T68" fmla="*/ 76 w 94"/>
              <a:gd name="T69" fmla="*/ 2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4" h="140">
                <a:moveTo>
                  <a:pt x="85" y="44"/>
                </a:moveTo>
                <a:cubicBezTo>
                  <a:pt x="84" y="77"/>
                  <a:pt x="61" y="85"/>
                  <a:pt x="45" y="90"/>
                </a:cubicBezTo>
                <a:cubicBezTo>
                  <a:pt x="31" y="94"/>
                  <a:pt x="26" y="96"/>
                  <a:pt x="26" y="105"/>
                </a:cubicBezTo>
                <a:cubicBezTo>
                  <a:pt x="26" y="108"/>
                  <a:pt x="26" y="108"/>
                  <a:pt x="26" y="108"/>
                </a:cubicBezTo>
                <a:cubicBezTo>
                  <a:pt x="31" y="111"/>
                  <a:pt x="35" y="116"/>
                  <a:pt x="35" y="123"/>
                </a:cubicBezTo>
                <a:cubicBezTo>
                  <a:pt x="35" y="132"/>
                  <a:pt x="27" y="140"/>
                  <a:pt x="17" y="140"/>
                </a:cubicBezTo>
                <a:cubicBezTo>
                  <a:pt x="8" y="140"/>
                  <a:pt x="0" y="132"/>
                  <a:pt x="0" y="123"/>
                </a:cubicBezTo>
                <a:cubicBezTo>
                  <a:pt x="0" y="116"/>
                  <a:pt x="3" y="111"/>
                  <a:pt x="9" y="108"/>
                </a:cubicBezTo>
                <a:cubicBezTo>
                  <a:pt x="9" y="33"/>
                  <a:pt x="9" y="33"/>
                  <a:pt x="9" y="33"/>
                </a:cubicBezTo>
                <a:cubicBezTo>
                  <a:pt x="3" y="29"/>
                  <a:pt x="0" y="24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7" y="0"/>
                  <a:pt x="35" y="8"/>
                  <a:pt x="35" y="17"/>
                </a:cubicBezTo>
                <a:cubicBezTo>
                  <a:pt x="35" y="24"/>
                  <a:pt x="31" y="29"/>
                  <a:pt x="26" y="33"/>
                </a:cubicBezTo>
                <a:cubicBezTo>
                  <a:pt x="26" y="78"/>
                  <a:pt x="26" y="78"/>
                  <a:pt x="26" y="78"/>
                </a:cubicBezTo>
                <a:cubicBezTo>
                  <a:pt x="31" y="76"/>
                  <a:pt x="36" y="74"/>
                  <a:pt x="40" y="73"/>
                </a:cubicBezTo>
                <a:cubicBezTo>
                  <a:pt x="57" y="67"/>
                  <a:pt x="67" y="63"/>
                  <a:pt x="67" y="44"/>
                </a:cubicBezTo>
                <a:cubicBezTo>
                  <a:pt x="62" y="41"/>
                  <a:pt x="58" y="36"/>
                  <a:pt x="58" y="29"/>
                </a:cubicBezTo>
                <a:cubicBezTo>
                  <a:pt x="58" y="19"/>
                  <a:pt x="66" y="11"/>
                  <a:pt x="76" y="11"/>
                </a:cubicBezTo>
                <a:cubicBezTo>
                  <a:pt x="86" y="11"/>
                  <a:pt x="94" y="19"/>
                  <a:pt x="94" y="29"/>
                </a:cubicBezTo>
                <a:cubicBezTo>
                  <a:pt x="94" y="36"/>
                  <a:pt x="90" y="41"/>
                  <a:pt x="85" y="44"/>
                </a:cubicBezTo>
                <a:close/>
                <a:moveTo>
                  <a:pt x="17" y="9"/>
                </a:moveTo>
                <a:cubicBezTo>
                  <a:pt x="13" y="9"/>
                  <a:pt x="9" y="12"/>
                  <a:pt x="9" y="17"/>
                </a:cubicBezTo>
                <a:cubicBezTo>
                  <a:pt x="9" y="22"/>
                  <a:pt x="13" y="26"/>
                  <a:pt x="17" y="26"/>
                </a:cubicBezTo>
                <a:cubicBezTo>
                  <a:pt x="22" y="26"/>
                  <a:pt x="26" y="22"/>
                  <a:pt x="26" y="17"/>
                </a:cubicBezTo>
                <a:cubicBezTo>
                  <a:pt x="26" y="12"/>
                  <a:pt x="22" y="9"/>
                  <a:pt x="17" y="9"/>
                </a:cubicBezTo>
                <a:close/>
                <a:moveTo>
                  <a:pt x="17" y="114"/>
                </a:moveTo>
                <a:cubicBezTo>
                  <a:pt x="13" y="114"/>
                  <a:pt x="9" y="118"/>
                  <a:pt x="9" y="123"/>
                </a:cubicBezTo>
                <a:cubicBezTo>
                  <a:pt x="9" y="128"/>
                  <a:pt x="13" y="132"/>
                  <a:pt x="17" y="132"/>
                </a:cubicBezTo>
                <a:cubicBezTo>
                  <a:pt x="22" y="132"/>
                  <a:pt x="26" y="128"/>
                  <a:pt x="26" y="123"/>
                </a:cubicBezTo>
                <a:cubicBezTo>
                  <a:pt x="26" y="118"/>
                  <a:pt x="22" y="114"/>
                  <a:pt x="17" y="114"/>
                </a:cubicBezTo>
                <a:close/>
                <a:moveTo>
                  <a:pt x="76" y="20"/>
                </a:moveTo>
                <a:cubicBezTo>
                  <a:pt x="71" y="20"/>
                  <a:pt x="67" y="24"/>
                  <a:pt x="67" y="29"/>
                </a:cubicBezTo>
                <a:cubicBezTo>
                  <a:pt x="67" y="34"/>
                  <a:pt x="71" y="38"/>
                  <a:pt x="76" y="38"/>
                </a:cubicBezTo>
                <a:cubicBezTo>
                  <a:pt x="81" y="38"/>
                  <a:pt x="85" y="34"/>
                  <a:pt x="85" y="29"/>
                </a:cubicBezTo>
                <a:cubicBezTo>
                  <a:pt x="85" y="24"/>
                  <a:pt x="81" y="20"/>
                  <a:pt x="76" y="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13" tIns="45706" rIns="91413" bIns="45706"/>
          <a:lstStyle/>
          <a:p>
            <a:pPr algn="ctr">
              <a:defRPr/>
            </a:pPr>
            <a:endParaRPr lang="en-US" sz="2200" kern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09" name="Oval 53">
            <a:extLst>
              <a:ext uri="{FF2B5EF4-FFF2-40B4-BE49-F238E27FC236}">
                <a16:creationId xmlns:a16="http://schemas.microsoft.com/office/drawing/2014/main" id="{9A8D72EC-242E-4001-BEB4-4643F4FC8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632" y="4184776"/>
            <a:ext cx="728501" cy="728683"/>
          </a:xfrm>
          <a:prstGeom prst="ellipse">
            <a:avLst/>
          </a:prstGeom>
          <a:solidFill>
            <a:srgbClr val="30BAA0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10" name="Oval 53">
            <a:extLst>
              <a:ext uri="{FF2B5EF4-FFF2-40B4-BE49-F238E27FC236}">
                <a16:creationId xmlns:a16="http://schemas.microsoft.com/office/drawing/2014/main" id="{83BFDE4C-A804-4CFC-ABE1-A887189C0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0832" y="1198007"/>
            <a:ext cx="801352" cy="801553"/>
          </a:xfrm>
          <a:prstGeom prst="ellipse">
            <a:avLst/>
          </a:prstGeom>
          <a:solidFill>
            <a:srgbClr val="0070C0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11" name="Freeform 10">
            <a:extLst>
              <a:ext uri="{FF2B5EF4-FFF2-40B4-BE49-F238E27FC236}">
                <a16:creationId xmlns:a16="http://schemas.microsoft.com/office/drawing/2014/main" id="{2F6ECE72-753C-46FB-A6E9-56EBF952E635}"/>
              </a:ext>
            </a:extLst>
          </p:cNvPr>
          <p:cNvSpPr>
            <a:spLocks noEditPoints="1"/>
          </p:cNvSpPr>
          <p:nvPr/>
        </p:nvSpPr>
        <p:spPr bwMode="auto">
          <a:xfrm>
            <a:off x="4670948" y="4425189"/>
            <a:ext cx="322338" cy="247062"/>
          </a:xfrm>
          <a:custGeom>
            <a:avLst/>
            <a:gdLst>
              <a:gd name="T0" fmla="*/ 164 w 164"/>
              <a:gd name="T1" fmla="*/ 114 h 128"/>
              <a:gd name="T2" fmla="*/ 149 w 164"/>
              <a:gd name="T3" fmla="*/ 128 h 128"/>
              <a:gd name="T4" fmla="*/ 15 w 164"/>
              <a:gd name="T5" fmla="*/ 128 h 128"/>
              <a:gd name="T6" fmla="*/ 0 w 164"/>
              <a:gd name="T7" fmla="*/ 114 h 128"/>
              <a:gd name="T8" fmla="*/ 0 w 164"/>
              <a:gd name="T9" fmla="*/ 14 h 128"/>
              <a:gd name="T10" fmla="*/ 15 w 164"/>
              <a:gd name="T11" fmla="*/ 0 h 128"/>
              <a:gd name="T12" fmla="*/ 149 w 164"/>
              <a:gd name="T13" fmla="*/ 0 h 128"/>
              <a:gd name="T14" fmla="*/ 164 w 164"/>
              <a:gd name="T15" fmla="*/ 14 h 128"/>
              <a:gd name="T16" fmla="*/ 164 w 164"/>
              <a:gd name="T17" fmla="*/ 114 h 128"/>
              <a:gd name="T18" fmla="*/ 149 w 164"/>
              <a:gd name="T19" fmla="*/ 11 h 128"/>
              <a:gd name="T20" fmla="*/ 15 w 164"/>
              <a:gd name="T21" fmla="*/ 11 h 128"/>
              <a:gd name="T22" fmla="*/ 12 w 164"/>
              <a:gd name="T23" fmla="*/ 14 h 128"/>
              <a:gd name="T24" fmla="*/ 25 w 164"/>
              <a:gd name="T25" fmla="*/ 40 h 128"/>
              <a:gd name="T26" fmla="*/ 62 w 164"/>
              <a:gd name="T27" fmla="*/ 69 h 128"/>
              <a:gd name="T28" fmla="*/ 82 w 164"/>
              <a:gd name="T29" fmla="*/ 82 h 128"/>
              <a:gd name="T30" fmla="*/ 82 w 164"/>
              <a:gd name="T31" fmla="*/ 82 h 128"/>
              <a:gd name="T32" fmla="*/ 82 w 164"/>
              <a:gd name="T33" fmla="*/ 82 h 128"/>
              <a:gd name="T34" fmla="*/ 102 w 164"/>
              <a:gd name="T35" fmla="*/ 69 h 128"/>
              <a:gd name="T36" fmla="*/ 139 w 164"/>
              <a:gd name="T37" fmla="*/ 40 h 128"/>
              <a:gd name="T38" fmla="*/ 152 w 164"/>
              <a:gd name="T39" fmla="*/ 18 h 128"/>
              <a:gd name="T40" fmla="*/ 149 w 164"/>
              <a:gd name="T41" fmla="*/ 11 h 128"/>
              <a:gd name="T42" fmla="*/ 152 w 164"/>
              <a:gd name="T43" fmla="*/ 43 h 128"/>
              <a:gd name="T44" fmla="*/ 146 w 164"/>
              <a:gd name="T45" fmla="*/ 50 h 128"/>
              <a:gd name="T46" fmla="*/ 107 w 164"/>
              <a:gd name="T47" fmla="*/ 80 h 128"/>
              <a:gd name="T48" fmla="*/ 82 w 164"/>
              <a:gd name="T49" fmla="*/ 93 h 128"/>
              <a:gd name="T50" fmla="*/ 82 w 164"/>
              <a:gd name="T51" fmla="*/ 93 h 128"/>
              <a:gd name="T52" fmla="*/ 82 w 164"/>
              <a:gd name="T53" fmla="*/ 93 h 128"/>
              <a:gd name="T54" fmla="*/ 57 w 164"/>
              <a:gd name="T55" fmla="*/ 80 h 128"/>
              <a:gd name="T56" fmla="*/ 18 w 164"/>
              <a:gd name="T57" fmla="*/ 50 h 128"/>
              <a:gd name="T58" fmla="*/ 12 w 164"/>
              <a:gd name="T59" fmla="*/ 43 h 128"/>
              <a:gd name="T60" fmla="*/ 12 w 164"/>
              <a:gd name="T61" fmla="*/ 114 h 128"/>
              <a:gd name="T62" fmla="*/ 15 w 164"/>
              <a:gd name="T63" fmla="*/ 117 h 128"/>
              <a:gd name="T64" fmla="*/ 149 w 164"/>
              <a:gd name="T65" fmla="*/ 117 h 128"/>
              <a:gd name="T66" fmla="*/ 152 w 164"/>
              <a:gd name="T67" fmla="*/ 114 h 128"/>
              <a:gd name="T68" fmla="*/ 152 w 164"/>
              <a:gd name="T69" fmla="*/ 43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4" h="128">
                <a:moveTo>
                  <a:pt x="164" y="114"/>
                </a:moveTo>
                <a:cubicBezTo>
                  <a:pt x="164" y="122"/>
                  <a:pt x="157" y="128"/>
                  <a:pt x="149" y="12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7" y="128"/>
                  <a:pt x="0" y="122"/>
                  <a:pt x="0" y="1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7" y="0"/>
                  <a:pt x="15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57" y="0"/>
                  <a:pt x="164" y="6"/>
                  <a:pt x="164" y="14"/>
                </a:cubicBezTo>
                <a:lnTo>
                  <a:pt x="164" y="114"/>
                </a:lnTo>
                <a:close/>
                <a:moveTo>
                  <a:pt x="149" y="11"/>
                </a:moveTo>
                <a:cubicBezTo>
                  <a:pt x="15" y="11"/>
                  <a:pt x="15" y="11"/>
                  <a:pt x="15" y="11"/>
                </a:cubicBezTo>
                <a:cubicBezTo>
                  <a:pt x="13" y="11"/>
                  <a:pt x="12" y="13"/>
                  <a:pt x="12" y="14"/>
                </a:cubicBezTo>
                <a:cubicBezTo>
                  <a:pt x="12" y="25"/>
                  <a:pt x="17" y="34"/>
                  <a:pt x="25" y="40"/>
                </a:cubicBezTo>
                <a:cubicBezTo>
                  <a:pt x="37" y="50"/>
                  <a:pt x="50" y="59"/>
                  <a:pt x="62" y="69"/>
                </a:cubicBezTo>
                <a:cubicBezTo>
                  <a:pt x="67" y="73"/>
                  <a:pt x="76" y="82"/>
                  <a:pt x="82" y="82"/>
                </a:cubicBezTo>
                <a:cubicBezTo>
                  <a:pt x="82" y="82"/>
                  <a:pt x="82" y="82"/>
                  <a:pt x="82" y="82"/>
                </a:cubicBezTo>
                <a:cubicBezTo>
                  <a:pt x="82" y="82"/>
                  <a:pt x="82" y="82"/>
                  <a:pt x="82" y="82"/>
                </a:cubicBezTo>
                <a:cubicBezTo>
                  <a:pt x="89" y="82"/>
                  <a:pt x="97" y="73"/>
                  <a:pt x="102" y="69"/>
                </a:cubicBezTo>
                <a:cubicBezTo>
                  <a:pt x="114" y="59"/>
                  <a:pt x="127" y="50"/>
                  <a:pt x="139" y="40"/>
                </a:cubicBezTo>
                <a:cubicBezTo>
                  <a:pt x="145" y="36"/>
                  <a:pt x="152" y="25"/>
                  <a:pt x="152" y="18"/>
                </a:cubicBezTo>
                <a:cubicBezTo>
                  <a:pt x="152" y="15"/>
                  <a:pt x="153" y="11"/>
                  <a:pt x="149" y="11"/>
                </a:cubicBezTo>
                <a:close/>
                <a:moveTo>
                  <a:pt x="152" y="43"/>
                </a:moveTo>
                <a:cubicBezTo>
                  <a:pt x="150" y="46"/>
                  <a:pt x="148" y="48"/>
                  <a:pt x="146" y="50"/>
                </a:cubicBezTo>
                <a:cubicBezTo>
                  <a:pt x="133" y="60"/>
                  <a:pt x="120" y="70"/>
                  <a:pt x="107" y="80"/>
                </a:cubicBezTo>
                <a:cubicBezTo>
                  <a:pt x="100" y="86"/>
                  <a:pt x="92" y="93"/>
                  <a:pt x="82" y="93"/>
                </a:cubicBezTo>
                <a:cubicBezTo>
                  <a:pt x="82" y="93"/>
                  <a:pt x="82" y="93"/>
                  <a:pt x="82" y="93"/>
                </a:cubicBezTo>
                <a:cubicBezTo>
                  <a:pt x="82" y="93"/>
                  <a:pt x="82" y="93"/>
                  <a:pt x="82" y="93"/>
                </a:cubicBezTo>
                <a:cubicBezTo>
                  <a:pt x="72" y="93"/>
                  <a:pt x="64" y="86"/>
                  <a:pt x="57" y="80"/>
                </a:cubicBezTo>
                <a:cubicBezTo>
                  <a:pt x="44" y="70"/>
                  <a:pt x="31" y="60"/>
                  <a:pt x="18" y="50"/>
                </a:cubicBezTo>
                <a:cubicBezTo>
                  <a:pt x="16" y="48"/>
                  <a:pt x="14" y="46"/>
                  <a:pt x="12" y="43"/>
                </a:cubicBezTo>
                <a:cubicBezTo>
                  <a:pt x="12" y="114"/>
                  <a:pt x="12" y="114"/>
                  <a:pt x="12" y="114"/>
                </a:cubicBezTo>
                <a:cubicBezTo>
                  <a:pt x="12" y="115"/>
                  <a:pt x="13" y="117"/>
                  <a:pt x="15" y="117"/>
                </a:cubicBezTo>
                <a:cubicBezTo>
                  <a:pt x="149" y="117"/>
                  <a:pt x="149" y="117"/>
                  <a:pt x="149" y="117"/>
                </a:cubicBezTo>
                <a:cubicBezTo>
                  <a:pt x="151" y="117"/>
                  <a:pt x="152" y="115"/>
                  <a:pt x="152" y="114"/>
                </a:cubicBezTo>
                <a:lnTo>
                  <a:pt x="152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13" tIns="45706" rIns="91413" bIns="45706"/>
          <a:lstStyle/>
          <a:p>
            <a:pPr algn="ctr">
              <a:defRPr/>
            </a:pPr>
            <a:endParaRPr lang="en-US" sz="2200" kern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D6FB1FF1-CCD8-4C8D-A259-8D473EB36F22}"/>
              </a:ext>
            </a:extLst>
          </p:cNvPr>
          <p:cNvGrpSpPr/>
          <p:nvPr/>
        </p:nvGrpSpPr>
        <p:grpSpPr>
          <a:xfrm>
            <a:off x="7582003" y="3249876"/>
            <a:ext cx="728501" cy="728683"/>
            <a:chOff x="6609003" y="2794856"/>
            <a:chExt cx="599168" cy="599318"/>
          </a:xfrm>
          <a:solidFill>
            <a:srgbClr val="30BAA0"/>
          </a:solidFill>
          <a:effectLst/>
        </p:grpSpPr>
        <p:sp>
          <p:nvSpPr>
            <p:cNvPr id="113" name="Oval 53">
              <a:extLst>
                <a:ext uri="{FF2B5EF4-FFF2-40B4-BE49-F238E27FC236}">
                  <a16:creationId xmlns:a16="http://schemas.microsoft.com/office/drawing/2014/main" id="{E920AC6B-1D70-4E04-B0AA-FA91FE8FC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9003" y="2794856"/>
              <a:ext cx="599168" cy="599318"/>
            </a:xfrm>
            <a:prstGeom prst="ellipse">
              <a:avLst/>
            </a:prstGeom>
            <a:solidFill>
              <a:srgbClr val="FA6A31"/>
            </a:solidFill>
            <a:ln w="57150">
              <a:noFill/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14" name="Freeform 6">
              <a:extLst>
                <a:ext uri="{FF2B5EF4-FFF2-40B4-BE49-F238E27FC236}">
                  <a16:creationId xmlns:a16="http://schemas.microsoft.com/office/drawing/2014/main" id="{4F78769E-8FF5-4CA7-9ADD-2C818F34ED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43700" y="2987675"/>
              <a:ext cx="322263" cy="211138"/>
            </a:xfrm>
            <a:custGeom>
              <a:avLst/>
              <a:gdLst>
                <a:gd name="T0" fmla="*/ 176 w 176"/>
                <a:gd name="T1" fmla="*/ 99 h 117"/>
                <a:gd name="T2" fmla="*/ 176 w 176"/>
                <a:gd name="T3" fmla="*/ 108 h 117"/>
                <a:gd name="T4" fmla="*/ 161 w 176"/>
                <a:gd name="T5" fmla="*/ 117 h 117"/>
                <a:gd name="T6" fmla="*/ 15 w 176"/>
                <a:gd name="T7" fmla="*/ 117 h 117"/>
                <a:gd name="T8" fmla="*/ 0 w 176"/>
                <a:gd name="T9" fmla="*/ 108 h 117"/>
                <a:gd name="T10" fmla="*/ 0 w 176"/>
                <a:gd name="T11" fmla="*/ 99 h 117"/>
                <a:gd name="T12" fmla="*/ 15 w 176"/>
                <a:gd name="T13" fmla="*/ 99 h 117"/>
                <a:gd name="T14" fmla="*/ 161 w 176"/>
                <a:gd name="T15" fmla="*/ 99 h 117"/>
                <a:gd name="T16" fmla="*/ 176 w 176"/>
                <a:gd name="T17" fmla="*/ 99 h 117"/>
                <a:gd name="T18" fmla="*/ 24 w 176"/>
                <a:gd name="T19" fmla="*/ 79 h 117"/>
                <a:gd name="T20" fmla="*/ 24 w 176"/>
                <a:gd name="T21" fmla="*/ 14 h 117"/>
                <a:gd name="T22" fmla="*/ 38 w 176"/>
                <a:gd name="T23" fmla="*/ 0 h 117"/>
                <a:gd name="T24" fmla="*/ 138 w 176"/>
                <a:gd name="T25" fmla="*/ 0 h 117"/>
                <a:gd name="T26" fmla="*/ 152 w 176"/>
                <a:gd name="T27" fmla="*/ 14 h 117"/>
                <a:gd name="T28" fmla="*/ 152 w 176"/>
                <a:gd name="T29" fmla="*/ 79 h 117"/>
                <a:gd name="T30" fmla="*/ 138 w 176"/>
                <a:gd name="T31" fmla="*/ 93 h 117"/>
                <a:gd name="T32" fmla="*/ 38 w 176"/>
                <a:gd name="T33" fmla="*/ 93 h 117"/>
                <a:gd name="T34" fmla="*/ 24 w 176"/>
                <a:gd name="T35" fmla="*/ 79 h 117"/>
                <a:gd name="T36" fmla="*/ 35 w 176"/>
                <a:gd name="T37" fmla="*/ 79 h 117"/>
                <a:gd name="T38" fmla="*/ 38 w 176"/>
                <a:gd name="T39" fmla="*/ 82 h 117"/>
                <a:gd name="T40" fmla="*/ 138 w 176"/>
                <a:gd name="T41" fmla="*/ 82 h 117"/>
                <a:gd name="T42" fmla="*/ 141 w 176"/>
                <a:gd name="T43" fmla="*/ 79 h 117"/>
                <a:gd name="T44" fmla="*/ 141 w 176"/>
                <a:gd name="T45" fmla="*/ 14 h 117"/>
                <a:gd name="T46" fmla="*/ 138 w 176"/>
                <a:gd name="T47" fmla="*/ 11 h 117"/>
                <a:gd name="T48" fmla="*/ 38 w 176"/>
                <a:gd name="T49" fmla="*/ 11 h 117"/>
                <a:gd name="T50" fmla="*/ 35 w 176"/>
                <a:gd name="T51" fmla="*/ 14 h 117"/>
                <a:gd name="T52" fmla="*/ 35 w 176"/>
                <a:gd name="T53" fmla="*/ 79 h 117"/>
                <a:gd name="T54" fmla="*/ 97 w 176"/>
                <a:gd name="T55" fmla="*/ 107 h 117"/>
                <a:gd name="T56" fmla="*/ 95 w 176"/>
                <a:gd name="T57" fmla="*/ 105 h 117"/>
                <a:gd name="T58" fmla="*/ 81 w 176"/>
                <a:gd name="T59" fmla="*/ 105 h 117"/>
                <a:gd name="T60" fmla="*/ 79 w 176"/>
                <a:gd name="T61" fmla="*/ 107 h 117"/>
                <a:gd name="T62" fmla="*/ 81 w 176"/>
                <a:gd name="T63" fmla="*/ 108 h 117"/>
                <a:gd name="T64" fmla="*/ 95 w 176"/>
                <a:gd name="T65" fmla="*/ 108 h 117"/>
                <a:gd name="T66" fmla="*/ 97 w 176"/>
                <a:gd name="T67" fmla="*/ 10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6" h="117">
                  <a:moveTo>
                    <a:pt x="176" y="99"/>
                  </a:moveTo>
                  <a:cubicBezTo>
                    <a:pt x="176" y="108"/>
                    <a:pt x="176" y="108"/>
                    <a:pt x="176" y="108"/>
                  </a:cubicBezTo>
                  <a:cubicBezTo>
                    <a:pt x="176" y="113"/>
                    <a:pt x="169" y="117"/>
                    <a:pt x="161" y="117"/>
                  </a:cubicBezTo>
                  <a:cubicBezTo>
                    <a:pt x="15" y="117"/>
                    <a:pt x="15" y="117"/>
                    <a:pt x="15" y="117"/>
                  </a:cubicBezTo>
                  <a:cubicBezTo>
                    <a:pt x="7" y="117"/>
                    <a:pt x="0" y="113"/>
                    <a:pt x="0" y="108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15" y="99"/>
                    <a:pt x="15" y="99"/>
                    <a:pt x="15" y="99"/>
                  </a:cubicBezTo>
                  <a:cubicBezTo>
                    <a:pt x="161" y="99"/>
                    <a:pt x="161" y="99"/>
                    <a:pt x="161" y="99"/>
                  </a:cubicBezTo>
                  <a:lnTo>
                    <a:pt x="176" y="99"/>
                  </a:lnTo>
                  <a:close/>
                  <a:moveTo>
                    <a:pt x="24" y="79"/>
                  </a:moveTo>
                  <a:cubicBezTo>
                    <a:pt x="24" y="14"/>
                    <a:pt x="24" y="14"/>
                    <a:pt x="24" y="14"/>
                  </a:cubicBezTo>
                  <a:cubicBezTo>
                    <a:pt x="24" y="6"/>
                    <a:pt x="30" y="0"/>
                    <a:pt x="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6" y="0"/>
                    <a:pt x="152" y="6"/>
                    <a:pt x="152" y="14"/>
                  </a:cubicBezTo>
                  <a:cubicBezTo>
                    <a:pt x="152" y="79"/>
                    <a:pt x="152" y="79"/>
                    <a:pt x="152" y="79"/>
                  </a:cubicBezTo>
                  <a:cubicBezTo>
                    <a:pt x="152" y="87"/>
                    <a:pt x="146" y="93"/>
                    <a:pt x="138" y="93"/>
                  </a:cubicBezTo>
                  <a:cubicBezTo>
                    <a:pt x="38" y="93"/>
                    <a:pt x="38" y="93"/>
                    <a:pt x="38" y="93"/>
                  </a:cubicBezTo>
                  <a:cubicBezTo>
                    <a:pt x="30" y="93"/>
                    <a:pt x="24" y="87"/>
                    <a:pt x="24" y="79"/>
                  </a:cubicBezTo>
                  <a:close/>
                  <a:moveTo>
                    <a:pt x="35" y="79"/>
                  </a:moveTo>
                  <a:cubicBezTo>
                    <a:pt x="35" y="80"/>
                    <a:pt x="37" y="82"/>
                    <a:pt x="38" y="82"/>
                  </a:cubicBezTo>
                  <a:cubicBezTo>
                    <a:pt x="138" y="82"/>
                    <a:pt x="138" y="82"/>
                    <a:pt x="138" y="82"/>
                  </a:cubicBezTo>
                  <a:cubicBezTo>
                    <a:pt x="139" y="82"/>
                    <a:pt x="141" y="80"/>
                    <a:pt x="141" y="79"/>
                  </a:cubicBezTo>
                  <a:cubicBezTo>
                    <a:pt x="141" y="14"/>
                    <a:pt x="141" y="14"/>
                    <a:pt x="141" y="14"/>
                  </a:cubicBezTo>
                  <a:cubicBezTo>
                    <a:pt x="141" y="13"/>
                    <a:pt x="139" y="11"/>
                    <a:pt x="138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7" y="11"/>
                    <a:pt x="35" y="13"/>
                    <a:pt x="35" y="14"/>
                  </a:cubicBezTo>
                  <a:lnTo>
                    <a:pt x="35" y="79"/>
                  </a:lnTo>
                  <a:close/>
                  <a:moveTo>
                    <a:pt x="97" y="107"/>
                  </a:moveTo>
                  <a:cubicBezTo>
                    <a:pt x="97" y="106"/>
                    <a:pt x="96" y="105"/>
                    <a:pt x="95" y="105"/>
                  </a:cubicBezTo>
                  <a:cubicBezTo>
                    <a:pt x="81" y="105"/>
                    <a:pt x="81" y="105"/>
                    <a:pt x="81" y="105"/>
                  </a:cubicBezTo>
                  <a:cubicBezTo>
                    <a:pt x="80" y="105"/>
                    <a:pt x="79" y="106"/>
                    <a:pt x="79" y="107"/>
                  </a:cubicBezTo>
                  <a:cubicBezTo>
                    <a:pt x="79" y="107"/>
                    <a:pt x="80" y="108"/>
                    <a:pt x="81" y="108"/>
                  </a:cubicBezTo>
                  <a:cubicBezTo>
                    <a:pt x="95" y="108"/>
                    <a:pt x="95" y="108"/>
                    <a:pt x="95" y="108"/>
                  </a:cubicBezTo>
                  <a:cubicBezTo>
                    <a:pt x="96" y="108"/>
                    <a:pt x="97" y="107"/>
                    <a:pt x="97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91413" tIns="45706" rIns="91413" bIns="45706"/>
            <a:lstStyle/>
            <a:p>
              <a:pPr algn="ctr">
                <a:defRPr/>
              </a:pPr>
              <a:endParaRPr lang="en-US" sz="2200" ker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AFB6D5CB-C888-4DF0-96DC-2F53A83855F3}"/>
              </a:ext>
            </a:extLst>
          </p:cNvPr>
          <p:cNvGrpSpPr/>
          <p:nvPr/>
        </p:nvGrpSpPr>
        <p:grpSpPr>
          <a:xfrm>
            <a:off x="10086084" y="1408850"/>
            <a:ext cx="446441" cy="379867"/>
            <a:chOff x="5933005" y="2830391"/>
            <a:chExt cx="500408" cy="425843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16" name="Freeform 16">
              <a:extLst>
                <a:ext uri="{FF2B5EF4-FFF2-40B4-BE49-F238E27FC236}">
                  <a16:creationId xmlns:a16="http://schemas.microsoft.com/office/drawing/2014/main" id="{D3454632-309F-45B3-B095-5EF6F445AD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3005" y="2830391"/>
              <a:ext cx="467486" cy="425843"/>
            </a:xfrm>
            <a:custGeom>
              <a:avLst/>
              <a:gdLst>
                <a:gd name="T0" fmla="*/ 499 w 721"/>
                <a:gd name="T1" fmla="*/ 196 h 657"/>
                <a:gd name="T2" fmla="*/ 637 w 721"/>
                <a:gd name="T3" fmla="*/ 322 h 657"/>
                <a:gd name="T4" fmla="*/ 646 w 721"/>
                <a:gd name="T5" fmla="*/ 329 h 657"/>
                <a:gd name="T6" fmla="*/ 672 w 721"/>
                <a:gd name="T7" fmla="*/ 353 h 657"/>
                <a:gd name="T8" fmla="*/ 686 w 721"/>
                <a:gd name="T9" fmla="*/ 367 h 657"/>
                <a:gd name="T10" fmla="*/ 669 w 721"/>
                <a:gd name="T11" fmla="*/ 472 h 657"/>
                <a:gd name="T12" fmla="*/ 611 w 721"/>
                <a:gd name="T13" fmla="*/ 550 h 657"/>
                <a:gd name="T14" fmla="*/ 539 w 721"/>
                <a:gd name="T15" fmla="*/ 598 h 657"/>
                <a:gd name="T16" fmla="*/ 439 w 721"/>
                <a:gd name="T17" fmla="*/ 633 h 657"/>
                <a:gd name="T18" fmla="*/ 433 w 721"/>
                <a:gd name="T19" fmla="*/ 629 h 657"/>
                <a:gd name="T20" fmla="*/ 449 w 721"/>
                <a:gd name="T21" fmla="*/ 594 h 657"/>
                <a:gd name="T22" fmla="*/ 481 w 721"/>
                <a:gd name="T23" fmla="*/ 606 h 657"/>
                <a:gd name="T24" fmla="*/ 501 w 721"/>
                <a:gd name="T25" fmla="*/ 591 h 657"/>
                <a:gd name="T26" fmla="*/ 501 w 721"/>
                <a:gd name="T27" fmla="*/ 577 h 657"/>
                <a:gd name="T28" fmla="*/ 452 w 721"/>
                <a:gd name="T29" fmla="*/ 538 h 657"/>
                <a:gd name="T30" fmla="*/ 449 w 721"/>
                <a:gd name="T31" fmla="*/ 511 h 657"/>
                <a:gd name="T32" fmla="*/ 475 w 721"/>
                <a:gd name="T33" fmla="*/ 508 h 657"/>
                <a:gd name="T34" fmla="*/ 530 w 721"/>
                <a:gd name="T35" fmla="*/ 551 h 657"/>
                <a:gd name="T36" fmla="*/ 567 w 721"/>
                <a:gd name="T37" fmla="*/ 557 h 657"/>
                <a:gd name="T38" fmla="*/ 572 w 721"/>
                <a:gd name="T39" fmla="*/ 549 h 657"/>
                <a:gd name="T40" fmla="*/ 570 w 721"/>
                <a:gd name="T41" fmla="*/ 532 h 657"/>
                <a:gd name="T42" fmla="*/ 506 w 721"/>
                <a:gd name="T43" fmla="*/ 481 h 657"/>
                <a:gd name="T44" fmla="*/ 503 w 721"/>
                <a:gd name="T45" fmla="*/ 455 h 657"/>
                <a:gd name="T46" fmla="*/ 529 w 721"/>
                <a:gd name="T47" fmla="*/ 451 h 657"/>
                <a:gd name="T48" fmla="*/ 596 w 721"/>
                <a:gd name="T49" fmla="*/ 504 h 657"/>
                <a:gd name="T50" fmla="*/ 598 w 721"/>
                <a:gd name="T51" fmla="*/ 505 h 657"/>
                <a:gd name="T52" fmla="*/ 620 w 721"/>
                <a:gd name="T53" fmla="*/ 467 h 657"/>
                <a:gd name="T54" fmla="*/ 549 w 721"/>
                <a:gd name="T55" fmla="*/ 414 h 657"/>
                <a:gd name="T56" fmla="*/ 546 w 721"/>
                <a:gd name="T57" fmla="*/ 388 h 657"/>
                <a:gd name="T58" fmla="*/ 572 w 721"/>
                <a:gd name="T59" fmla="*/ 384 h 657"/>
                <a:gd name="T60" fmla="*/ 642 w 721"/>
                <a:gd name="T61" fmla="*/ 437 h 657"/>
                <a:gd name="T62" fmla="*/ 663 w 721"/>
                <a:gd name="T63" fmla="*/ 429 h 657"/>
                <a:gd name="T64" fmla="*/ 659 w 721"/>
                <a:gd name="T65" fmla="*/ 394 h 657"/>
                <a:gd name="T66" fmla="*/ 645 w 721"/>
                <a:gd name="T67" fmla="*/ 379 h 657"/>
                <a:gd name="T68" fmla="*/ 457 w 721"/>
                <a:gd name="T69" fmla="*/ 209 h 657"/>
                <a:gd name="T70" fmla="*/ 462 w 721"/>
                <a:gd name="T71" fmla="*/ 198 h 657"/>
                <a:gd name="T72" fmla="*/ 496 w 721"/>
                <a:gd name="T73" fmla="*/ 196 h 657"/>
                <a:gd name="T74" fmla="*/ 499 w 721"/>
                <a:gd name="T75" fmla="*/ 196 h 657"/>
                <a:gd name="T76" fmla="*/ 86 w 721"/>
                <a:gd name="T77" fmla="*/ 355 h 657"/>
                <a:gd name="T78" fmla="*/ 59 w 721"/>
                <a:gd name="T79" fmla="*/ 262 h 657"/>
                <a:gd name="T80" fmla="*/ 35 w 721"/>
                <a:gd name="T81" fmla="*/ 239 h 657"/>
                <a:gd name="T82" fmla="*/ 0 w 721"/>
                <a:gd name="T83" fmla="*/ 176 h 657"/>
                <a:gd name="T84" fmla="*/ 16 w 721"/>
                <a:gd name="T85" fmla="*/ 135 h 657"/>
                <a:gd name="T86" fmla="*/ 116 w 721"/>
                <a:gd name="T87" fmla="*/ 27 h 657"/>
                <a:gd name="T88" fmla="*/ 199 w 721"/>
                <a:gd name="T89" fmla="*/ 20 h 657"/>
                <a:gd name="T90" fmla="*/ 242 w 721"/>
                <a:gd name="T91" fmla="*/ 46 h 657"/>
                <a:gd name="T92" fmla="*/ 254 w 721"/>
                <a:gd name="T93" fmla="*/ 50 h 657"/>
                <a:gd name="T94" fmla="*/ 350 w 721"/>
                <a:gd name="T95" fmla="*/ 33 h 657"/>
                <a:gd name="T96" fmla="*/ 284 w 721"/>
                <a:gd name="T97" fmla="*/ 82 h 657"/>
                <a:gd name="T98" fmla="*/ 260 w 721"/>
                <a:gd name="T99" fmla="*/ 87 h 657"/>
                <a:gd name="T100" fmla="*/ 195 w 721"/>
                <a:gd name="T101" fmla="*/ 64 h 657"/>
                <a:gd name="T102" fmla="*/ 176 w 721"/>
                <a:gd name="T103" fmla="*/ 50 h 657"/>
                <a:gd name="T104" fmla="*/ 144 w 721"/>
                <a:gd name="T105" fmla="*/ 53 h 657"/>
                <a:gd name="T106" fmla="*/ 44 w 721"/>
                <a:gd name="T107" fmla="*/ 161 h 657"/>
                <a:gd name="T108" fmla="*/ 44 w 721"/>
                <a:gd name="T109" fmla="*/ 193 h 657"/>
                <a:gd name="T110" fmla="*/ 69 w 721"/>
                <a:gd name="T111" fmla="*/ 220 h 657"/>
                <a:gd name="T112" fmla="*/ 97 w 721"/>
                <a:gd name="T113" fmla="*/ 257 h 657"/>
                <a:gd name="T114" fmla="*/ 115 w 721"/>
                <a:gd name="T115" fmla="*/ 330 h 657"/>
                <a:gd name="T116" fmla="*/ 86 w 721"/>
                <a:gd name="T117" fmla="*/ 355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21" h="657">
                  <a:moveTo>
                    <a:pt x="499" y="196"/>
                  </a:moveTo>
                  <a:cubicBezTo>
                    <a:pt x="545" y="237"/>
                    <a:pt x="592" y="279"/>
                    <a:pt x="637" y="322"/>
                  </a:cubicBezTo>
                  <a:cubicBezTo>
                    <a:pt x="640" y="325"/>
                    <a:pt x="643" y="327"/>
                    <a:pt x="646" y="329"/>
                  </a:cubicBezTo>
                  <a:cubicBezTo>
                    <a:pt x="672" y="353"/>
                    <a:pt x="672" y="353"/>
                    <a:pt x="672" y="353"/>
                  </a:cubicBezTo>
                  <a:cubicBezTo>
                    <a:pt x="686" y="367"/>
                    <a:pt x="686" y="367"/>
                    <a:pt x="686" y="367"/>
                  </a:cubicBezTo>
                  <a:cubicBezTo>
                    <a:pt x="721" y="403"/>
                    <a:pt x="707" y="456"/>
                    <a:pt x="669" y="472"/>
                  </a:cubicBezTo>
                  <a:cubicBezTo>
                    <a:pt x="685" y="513"/>
                    <a:pt x="652" y="552"/>
                    <a:pt x="611" y="550"/>
                  </a:cubicBezTo>
                  <a:cubicBezTo>
                    <a:pt x="606" y="584"/>
                    <a:pt x="574" y="607"/>
                    <a:pt x="539" y="598"/>
                  </a:cubicBezTo>
                  <a:cubicBezTo>
                    <a:pt x="529" y="641"/>
                    <a:pt x="479" y="657"/>
                    <a:pt x="439" y="633"/>
                  </a:cubicBezTo>
                  <a:cubicBezTo>
                    <a:pt x="433" y="629"/>
                    <a:pt x="433" y="629"/>
                    <a:pt x="433" y="629"/>
                  </a:cubicBezTo>
                  <a:cubicBezTo>
                    <a:pt x="441" y="619"/>
                    <a:pt x="446" y="607"/>
                    <a:pt x="449" y="594"/>
                  </a:cubicBezTo>
                  <a:cubicBezTo>
                    <a:pt x="460" y="601"/>
                    <a:pt x="468" y="607"/>
                    <a:pt x="481" y="606"/>
                  </a:cubicBezTo>
                  <a:cubicBezTo>
                    <a:pt x="490" y="605"/>
                    <a:pt x="499" y="600"/>
                    <a:pt x="501" y="591"/>
                  </a:cubicBezTo>
                  <a:cubicBezTo>
                    <a:pt x="502" y="587"/>
                    <a:pt x="502" y="583"/>
                    <a:pt x="501" y="577"/>
                  </a:cubicBezTo>
                  <a:cubicBezTo>
                    <a:pt x="452" y="538"/>
                    <a:pt x="452" y="538"/>
                    <a:pt x="452" y="538"/>
                  </a:cubicBezTo>
                  <a:cubicBezTo>
                    <a:pt x="444" y="531"/>
                    <a:pt x="442" y="519"/>
                    <a:pt x="449" y="511"/>
                  </a:cubicBezTo>
                  <a:cubicBezTo>
                    <a:pt x="455" y="503"/>
                    <a:pt x="467" y="502"/>
                    <a:pt x="475" y="508"/>
                  </a:cubicBezTo>
                  <a:cubicBezTo>
                    <a:pt x="530" y="551"/>
                    <a:pt x="530" y="551"/>
                    <a:pt x="530" y="551"/>
                  </a:cubicBezTo>
                  <a:cubicBezTo>
                    <a:pt x="543" y="562"/>
                    <a:pt x="556" y="566"/>
                    <a:pt x="567" y="557"/>
                  </a:cubicBezTo>
                  <a:cubicBezTo>
                    <a:pt x="569" y="555"/>
                    <a:pt x="571" y="552"/>
                    <a:pt x="572" y="549"/>
                  </a:cubicBezTo>
                  <a:cubicBezTo>
                    <a:pt x="574" y="544"/>
                    <a:pt x="576" y="536"/>
                    <a:pt x="570" y="532"/>
                  </a:cubicBezTo>
                  <a:cubicBezTo>
                    <a:pt x="506" y="481"/>
                    <a:pt x="506" y="481"/>
                    <a:pt x="506" y="481"/>
                  </a:cubicBezTo>
                  <a:cubicBezTo>
                    <a:pt x="498" y="475"/>
                    <a:pt x="496" y="463"/>
                    <a:pt x="503" y="455"/>
                  </a:cubicBezTo>
                  <a:cubicBezTo>
                    <a:pt x="509" y="446"/>
                    <a:pt x="521" y="445"/>
                    <a:pt x="529" y="451"/>
                  </a:cubicBezTo>
                  <a:cubicBezTo>
                    <a:pt x="596" y="504"/>
                    <a:pt x="596" y="504"/>
                    <a:pt x="596" y="504"/>
                  </a:cubicBezTo>
                  <a:cubicBezTo>
                    <a:pt x="597" y="504"/>
                    <a:pt x="597" y="505"/>
                    <a:pt x="598" y="505"/>
                  </a:cubicBezTo>
                  <a:cubicBezTo>
                    <a:pt x="620" y="525"/>
                    <a:pt x="656" y="496"/>
                    <a:pt x="620" y="467"/>
                  </a:cubicBezTo>
                  <a:cubicBezTo>
                    <a:pt x="549" y="414"/>
                    <a:pt x="549" y="414"/>
                    <a:pt x="549" y="414"/>
                  </a:cubicBezTo>
                  <a:cubicBezTo>
                    <a:pt x="541" y="408"/>
                    <a:pt x="539" y="396"/>
                    <a:pt x="546" y="388"/>
                  </a:cubicBezTo>
                  <a:cubicBezTo>
                    <a:pt x="552" y="379"/>
                    <a:pt x="564" y="378"/>
                    <a:pt x="572" y="384"/>
                  </a:cubicBezTo>
                  <a:cubicBezTo>
                    <a:pt x="642" y="437"/>
                    <a:pt x="642" y="437"/>
                    <a:pt x="642" y="437"/>
                  </a:cubicBezTo>
                  <a:cubicBezTo>
                    <a:pt x="649" y="441"/>
                    <a:pt x="659" y="436"/>
                    <a:pt x="663" y="429"/>
                  </a:cubicBezTo>
                  <a:cubicBezTo>
                    <a:pt x="671" y="419"/>
                    <a:pt x="670" y="405"/>
                    <a:pt x="659" y="394"/>
                  </a:cubicBezTo>
                  <a:cubicBezTo>
                    <a:pt x="645" y="379"/>
                    <a:pt x="645" y="379"/>
                    <a:pt x="645" y="379"/>
                  </a:cubicBezTo>
                  <a:cubicBezTo>
                    <a:pt x="457" y="209"/>
                    <a:pt x="457" y="209"/>
                    <a:pt x="457" y="209"/>
                  </a:cubicBezTo>
                  <a:cubicBezTo>
                    <a:pt x="453" y="205"/>
                    <a:pt x="456" y="198"/>
                    <a:pt x="462" y="198"/>
                  </a:cubicBezTo>
                  <a:cubicBezTo>
                    <a:pt x="473" y="198"/>
                    <a:pt x="485" y="198"/>
                    <a:pt x="496" y="196"/>
                  </a:cubicBezTo>
                  <a:cubicBezTo>
                    <a:pt x="497" y="196"/>
                    <a:pt x="498" y="196"/>
                    <a:pt x="499" y="196"/>
                  </a:cubicBezTo>
                  <a:close/>
                  <a:moveTo>
                    <a:pt x="86" y="355"/>
                  </a:moveTo>
                  <a:cubicBezTo>
                    <a:pt x="66" y="330"/>
                    <a:pt x="64" y="295"/>
                    <a:pt x="59" y="262"/>
                  </a:cubicBezTo>
                  <a:cubicBezTo>
                    <a:pt x="35" y="239"/>
                    <a:pt x="35" y="239"/>
                    <a:pt x="35" y="239"/>
                  </a:cubicBezTo>
                  <a:cubicBezTo>
                    <a:pt x="17" y="219"/>
                    <a:pt x="0" y="205"/>
                    <a:pt x="0" y="176"/>
                  </a:cubicBezTo>
                  <a:cubicBezTo>
                    <a:pt x="0" y="161"/>
                    <a:pt x="6" y="147"/>
                    <a:pt x="16" y="135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38" y="3"/>
                    <a:pt x="174" y="0"/>
                    <a:pt x="199" y="20"/>
                  </a:cubicBezTo>
                  <a:cubicBezTo>
                    <a:pt x="215" y="31"/>
                    <a:pt x="221" y="38"/>
                    <a:pt x="242" y="46"/>
                  </a:cubicBezTo>
                  <a:cubicBezTo>
                    <a:pt x="248" y="48"/>
                    <a:pt x="253" y="50"/>
                    <a:pt x="254" y="50"/>
                  </a:cubicBezTo>
                  <a:cubicBezTo>
                    <a:pt x="284" y="46"/>
                    <a:pt x="316" y="32"/>
                    <a:pt x="350" y="33"/>
                  </a:cubicBezTo>
                  <a:cubicBezTo>
                    <a:pt x="337" y="42"/>
                    <a:pt x="286" y="82"/>
                    <a:pt x="284" y="82"/>
                  </a:cubicBezTo>
                  <a:cubicBezTo>
                    <a:pt x="276" y="84"/>
                    <a:pt x="268" y="86"/>
                    <a:pt x="260" y="87"/>
                  </a:cubicBezTo>
                  <a:cubicBezTo>
                    <a:pt x="241" y="90"/>
                    <a:pt x="208" y="74"/>
                    <a:pt x="195" y="64"/>
                  </a:cubicBezTo>
                  <a:cubicBezTo>
                    <a:pt x="176" y="50"/>
                    <a:pt x="176" y="50"/>
                    <a:pt x="176" y="50"/>
                  </a:cubicBezTo>
                  <a:cubicBezTo>
                    <a:pt x="166" y="42"/>
                    <a:pt x="152" y="44"/>
                    <a:pt x="144" y="53"/>
                  </a:cubicBezTo>
                  <a:cubicBezTo>
                    <a:pt x="44" y="161"/>
                    <a:pt x="44" y="161"/>
                    <a:pt x="44" y="161"/>
                  </a:cubicBezTo>
                  <a:cubicBezTo>
                    <a:pt x="36" y="170"/>
                    <a:pt x="36" y="184"/>
                    <a:pt x="44" y="193"/>
                  </a:cubicBezTo>
                  <a:cubicBezTo>
                    <a:pt x="53" y="203"/>
                    <a:pt x="59" y="210"/>
                    <a:pt x="69" y="220"/>
                  </a:cubicBezTo>
                  <a:cubicBezTo>
                    <a:pt x="80" y="230"/>
                    <a:pt x="95" y="244"/>
                    <a:pt x="97" y="257"/>
                  </a:cubicBezTo>
                  <a:cubicBezTo>
                    <a:pt x="100" y="280"/>
                    <a:pt x="102" y="313"/>
                    <a:pt x="115" y="330"/>
                  </a:cubicBezTo>
                  <a:cubicBezTo>
                    <a:pt x="102" y="337"/>
                    <a:pt x="95" y="344"/>
                    <a:pt x="86" y="3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9" tIns="34295" rIns="68589" bIns="34295"/>
            <a:lstStyle/>
            <a:p>
              <a:pPr>
                <a:defRPr/>
              </a:pPr>
              <a:endPara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17" name="Freeform 17">
              <a:extLst>
                <a:ext uri="{FF2B5EF4-FFF2-40B4-BE49-F238E27FC236}">
                  <a16:creationId xmlns:a16="http://schemas.microsoft.com/office/drawing/2014/main" id="{AF19FD9E-BB85-49DB-9E25-031CBC7691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86776" y="2830391"/>
              <a:ext cx="446637" cy="413496"/>
            </a:xfrm>
            <a:custGeom>
              <a:avLst/>
              <a:gdLst>
                <a:gd name="T0" fmla="*/ 319 w 689"/>
                <a:gd name="T1" fmla="*/ 543 h 638"/>
                <a:gd name="T2" fmla="*/ 262 w 689"/>
                <a:gd name="T3" fmla="*/ 538 h 638"/>
                <a:gd name="T4" fmla="*/ 258 w 689"/>
                <a:gd name="T5" fmla="*/ 538 h 638"/>
                <a:gd name="T6" fmla="*/ 257 w 689"/>
                <a:gd name="T7" fmla="*/ 535 h 638"/>
                <a:gd name="T8" fmla="*/ 241 w 689"/>
                <a:gd name="T9" fmla="*/ 489 h 638"/>
                <a:gd name="T10" fmla="*/ 241 w 689"/>
                <a:gd name="T11" fmla="*/ 489 h 638"/>
                <a:gd name="T12" fmla="*/ 185 w 689"/>
                <a:gd name="T13" fmla="*/ 484 h 638"/>
                <a:gd name="T14" fmla="*/ 181 w 689"/>
                <a:gd name="T15" fmla="*/ 484 h 638"/>
                <a:gd name="T16" fmla="*/ 180 w 689"/>
                <a:gd name="T17" fmla="*/ 481 h 638"/>
                <a:gd name="T18" fmla="*/ 164 w 689"/>
                <a:gd name="T19" fmla="*/ 435 h 638"/>
                <a:gd name="T20" fmla="*/ 164 w 689"/>
                <a:gd name="T21" fmla="*/ 435 h 638"/>
                <a:gd name="T22" fmla="*/ 117 w 689"/>
                <a:gd name="T23" fmla="*/ 425 h 638"/>
                <a:gd name="T24" fmla="*/ 113 w 689"/>
                <a:gd name="T25" fmla="*/ 425 h 638"/>
                <a:gd name="T26" fmla="*/ 113 w 689"/>
                <a:gd name="T27" fmla="*/ 421 h 638"/>
                <a:gd name="T28" fmla="*/ 100 w 689"/>
                <a:gd name="T29" fmla="*/ 365 h 638"/>
                <a:gd name="T30" fmla="*/ 100 w 689"/>
                <a:gd name="T31" fmla="*/ 365 h 638"/>
                <a:gd name="T32" fmla="*/ 32 w 689"/>
                <a:gd name="T33" fmla="*/ 370 h 638"/>
                <a:gd name="T34" fmla="*/ 18 w 689"/>
                <a:gd name="T35" fmla="*/ 386 h 638"/>
                <a:gd name="T36" fmla="*/ 23 w 689"/>
                <a:gd name="T37" fmla="*/ 455 h 638"/>
                <a:gd name="T38" fmla="*/ 23 w 689"/>
                <a:gd name="T39" fmla="*/ 455 h 638"/>
                <a:gd name="T40" fmla="*/ 66 w 689"/>
                <a:gd name="T41" fmla="*/ 465 h 638"/>
                <a:gd name="T42" fmla="*/ 70 w 689"/>
                <a:gd name="T43" fmla="*/ 466 h 638"/>
                <a:gd name="T44" fmla="*/ 69 w 689"/>
                <a:gd name="T45" fmla="*/ 470 h 638"/>
                <a:gd name="T46" fmla="*/ 76 w 689"/>
                <a:gd name="T47" fmla="*/ 536 h 638"/>
                <a:gd name="T48" fmla="*/ 76 w 689"/>
                <a:gd name="T49" fmla="*/ 536 h 638"/>
                <a:gd name="T50" fmla="*/ 142 w 689"/>
                <a:gd name="T51" fmla="*/ 534 h 638"/>
                <a:gd name="T52" fmla="*/ 145 w 689"/>
                <a:gd name="T53" fmla="*/ 534 h 638"/>
                <a:gd name="T54" fmla="*/ 147 w 689"/>
                <a:gd name="T55" fmla="*/ 537 h 638"/>
                <a:gd name="T56" fmla="*/ 164 w 689"/>
                <a:gd name="T57" fmla="*/ 578 h 638"/>
                <a:gd name="T58" fmla="*/ 164 w 689"/>
                <a:gd name="T59" fmla="*/ 578 h 638"/>
                <a:gd name="T60" fmla="*/ 230 w 689"/>
                <a:gd name="T61" fmla="*/ 576 h 638"/>
                <a:gd name="T62" fmla="*/ 233 w 689"/>
                <a:gd name="T63" fmla="*/ 576 h 638"/>
                <a:gd name="T64" fmla="*/ 235 w 689"/>
                <a:gd name="T65" fmla="*/ 579 h 638"/>
                <a:gd name="T66" fmla="*/ 252 w 689"/>
                <a:gd name="T67" fmla="*/ 621 h 638"/>
                <a:gd name="T68" fmla="*/ 320 w 689"/>
                <a:gd name="T69" fmla="*/ 615 h 638"/>
                <a:gd name="T70" fmla="*/ 324 w 689"/>
                <a:gd name="T71" fmla="*/ 611 h 638"/>
                <a:gd name="T72" fmla="*/ 319 w 689"/>
                <a:gd name="T73" fmla="*/ 543 h 638"/>
                <a:gd name="T74" fmla="*/ 449 w 689"/>
                <a:gd name="T75" fmla="*/ 177 h 638"/>
                <a:gd name="T76" fmla="*/ 576 w 689"/>
                <a:gd name="T77" fmla="*/ 299 h 638"/>
                <a:gd name="T78" fmla="*/ 597 w 689"/>
                <a:gd name="T79" fmla="*/ 306 h 638"/>
                <a:gd name="T80" fmla="*/ 616 w 689"/>
                <a:gd name="T81" fmla="*/ 293 h 638"/>
                <a:gd name="T82" fmla="*/ 636 w 689"/>
                <a:gd name="T83" fmla="*/ 234 h 638"/>
                <a:gd name="T84" fmla="*/ 649 w 689"/>
                <a:gd name="T85" fmla="*/ 209 h 638"/>
                <a:gd name="T86" fmla="*/ 671 w 689"/>
                <a:gd name="T87" fmla="*/ 186 h 638"/>
                <a:gd name="T88" fmla="*/ 672 w 689"/>
                <a:gd name="T89" fmla="*/ 121 h 638"/>
                <a:gd name="T90" fmla="*/ 580 w 689"/>
                <a:gd name="T91" fmla="*/ 21 h 638"/>
                <a:gd name="T92" fmla="*/ 515 w 689"/>
                <a:gd name="T93" fmla="*/ 16 h 638"/>
                <a:gd name="T94" fmla="*/ 493 w 689"/>
                <a:gd name="T95" fmla="*/ 34 h 638"/>
                <a:gd name="T96" fmla="*/ 457 w 689"/>
                <a:gd name="T97" fmla="*/ 44 h 638"/>
                <a:gd name="T98" fmla="*/ 390 w 689"/>
                <a:gd name="T99" fmla="*/ 36 h 638"/>
                <a:gd name="T100" fmla="*/ 274 w 689"/>
                <a:gd name="T101" fmla="*/ 67 h 638"/>
                <a:gd name="T102" fmla="*/ 139 w 689"/>
                <a:gd name="T103" fmla="*/ 171 h 638"/>
                <a:gd name="T104" fmla="*/ 203 w 689"/>
                <a:gd name="T105" fmla="*/ 222 h 638"/>
                <a:gd name="T106" fmla="*/ 301 w 689"/>
                <a:gd name="T107" fmla="*/ 161 h 638"/>
                <a:gd name="T108" fmla="*/ 346 w 689"/>
                <a:gd name="T109" fmla="*/ 158 h 638"/>
                <a:gd name="T110" fmla="*/ 408 w 689"/>
                <a:gd name="T111" fmla="*/ 165 h 638"/>
                <a:gd name="T112" fmla="*/ 449 w 689"/>
                <a:gd name="T113" fmla="*/ 177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89" h="638">
                  <a:moveTo>
                    <a:pt x="319" y="543"/>
                  </a:moveTo>
                  <a:cubicBezTo>
                    <a:pt x="302" y="529"/>
                    <a:pt x="279" y="528"/>
                    <a:pt x="262" y="538"/>
                  </a:cubicBezTo>
                  <a:cubicBezTo>
                    <a:pt x="261" y="539"/>
                    <a:pt x="259" y="539"/>
                    <a:pt x="258" y="538"/>
                  </a:cubicBezTo>
                  <a:cubicBezTo>
                    <a:pt x="257" y="537"/>
                    <a:pt x="257" y="536"/>
                    <a:pt x="257" y="535"/>
                  </a:cubicBezTo>
                  <a:cubicBezTo>
                    <a:pt x="260" y="518"/>
                    <a:pt x="255" y="500"/>
                    <a:pt x="241" y="489"/>
                  </a:cubicBezTo>
                  <a:cubicBezTo>
                    <a:pt x="241" y="489"/>
                    <a:pt x="241" y="489"/>
                    <a:pt x="241" y="489"/>
                  </a:cubicBezTo>
                  <a:cubicBezTo>
                    <a:pt x="225" y="475"/>
                    <a:pt x="202" y="473"/>
                    <a:pt x="185" y="484"/>
                  </a:cubicBezTo>
                  <a:cubicBezTo>
                    <a:pt x="183" y="485"/>
                    <a:pt x="182" y="484"/>
                    <a:pt x="181" y="484"/>
                  </a:cubicBezTo>
                  <a:cubicBezTo>
                    <a:pt x="180" y="483"/>
                    <a:pt x="180" y="482"/>
                    <a:pt x="180" y="481"/>
                  </a:cubicBezTo>
                  <a:cubicBezTo>
                    <a:pt x="183" y="464"/>
                    <a:pt x="177" y="446"/>
                    <a:pt x="164" y="435"/>
                  </a:cubicBezTo>
                  <a:cubicBezTo>
                    <a:pt x="164" y="435"/>
                    <a:pt x="164" y="435"/>
                    <a:pt x="164" y="435"/>
                  </a:cubicBezTo>
                  <a:cubicBezTo>
                    <a:pt x="150" y="423"/>
                    <a:pt x="132" y="420"/>
                    <a:pt x="117" y="425"/>
                  </a:cubicBezTo>
                  <a:cubicBezTo>
                    <a:pt x="115" y="426"/>
                    <a:pt x="114" y="425"/>
                    <a:pt x="113" y="425"/>
                  </a:cubicBezTo>
                  <a:cubicBezTo>
                    <a:pt x="112" y="424"/>
                    <a:pt x="112" y="422"/>
                    <a:pt x="113" y="421"/>
                  </a:cubicBezTo>
                  <a:cubicBezTo>
                    <a:pt x="121" y="402"/>
                    <a:pt x="116" y="379"/>
                    <a:pt x="100" y="365"/>
                  </a:cubicBezTo>
                  <a:cubicBezTo>
                    <a:pt x="100" y="365"/>
                    <a:pt x="100" y="365"/>
                    <a:pt x="100" y="365"/>
                  </a:cubicBezTo>
                  <a:cubicBezTo>
                    <a:pt x="80" y="347"/>
                    <a:pt x="49" y="350"/>
                    <a:pt x="32" y="370"/>
                  </a:cubicBezTo>
                  <a:cubicBezTo>
                    <a:pt x="18" y="386"/>
                    <a:pt x="18" y="386"/>
                    <a:pt x="18" y="386"/>
                  </a:cubicBezTo>
                  <a:cubicBezTo>
                    <a:pt x="0" y="406"/>
                    <a:pt x="2" y="437"/>
                    <a:pt x="23" y="455"/>
                  </a:cubicBezTo>
                  <a:cubicBezTo>
                    <a:pt x="23" y="455"/>
                    <a:pt x="23" y="455"/>
                    <a:pt x="23" y="455"/>
                  </a:cubicBezTo>
                  <a:cubicBezTo>
                    <a:pt x="35" y="465"/>
                    <a:pt x="51" y="469"/>
                    <a:pt x="66" y="465"/>
                  </a:cubicBezTo>
                  <a:cubicBezTo>
                    <a:pt x="68" y="465"/>
                    <a:pt x="69" y="465"/>
                    <a:pt x="70" y="466"/>
                  </a:cubicBezTo>
                  <a:cubicBezTo>
                    <a:pt x="70" y="467"/>
                    <a:pt x="70" y="469"/>
                    <a:pt x="69" y="470"/>
                  </a:cubicBezTo>
                  <a:cubicBezTo>
                    <a:pt x="54" y="490"/>
                    <a:pt x="57" y="519"/>
                    <a:pt x="76" y="536"/>
                  </a:cubicBezTo>
                  <a:cubicBezTo>
                    <a:pt x="76" y="536"/>
                    <a:pt x="76" y="536"/>
                    <a:pt x="76" y="536"/>
                  </a:cubicBezTo>
                  <a:cubicBezTo>
                    <a:pt x="95" y="553"/>
                    <a:pt x="124" y="552"/>
                    <a:pt x="142" y="534"/>
                  </a:cubicBezTo>
                  <a:cubicBezTo>
                    <a:pt x="143" y="533"/>
                    <a:pt x="144" y="533"/>
                    <a:pt x="145" y="534"/>
                  </a:cubicBezTo>
                  <a:cubicBezTo>
                    <a:pt x="147" y="534"/>
                    <a:pt x="147" y="535"/>
                    <a:pt x="147" y="537"/>
                  </a:cubicBezTo>
                  <a:cubicBezTo>
                    <a:pt x="146" y="552"/>
                    <a:pt x="151" y="568"/>
                    <a:pt x="164" y="578"/>
                  </a:cubicBezTo>
                  <a:cubicBezTo>
                    <a:pt x="164" y="578"/>
                    <a:pt x="164" y="578"/>
                    <a:pt x="164" y="578"/>
                  </a:cubicBezTo>
                  <a:cubicBezTo>
                    <a:pt x="183" y="595"/>
                    <a:pt x="212" y="594"/>
                    <a:pt x="230" y="576"/>
                  </a:cubicBezTo>
                  <a:cubicBezTo>
                    <a:pt x="231" y="575"/>
                    <a:pt x="232" y="575"/>
                    <a:pt x="233" y="576"/>
                  </a:cubicBezTo>
                  <a:cubicBezTo>
                    <a:pt x="234" y="576"/>
                    <a:pt x="235" y="577"/>
                    <a:pt x="235" y="579"/>
                  </a:cubicBezTo>
                  <a:cubicBezTo>
                    <a:pt x="233" y="594"/>
                    <a:pt x="239" y="610"/>
                    <a:pt x="252" y="621"/>
                  </a:cubicBezTo>
                  <a:cubicBezTo>
                    <a:pt x="272" y="638"/>
                    <a:pt x="303" y="636"/>
                    <a:pt x="320" y="615"/>
                  </a:cubicBezTo>
                  <a:cubicBezTo>
                    <a:pt x="324" y="611"/>
                    <a:pt x="324" y="611"/>
                    <a:pt x="324" y="611"/>
                  </a:cubicBezTo>
                  <a:cubicBezTo>
                    <a:pt x="341" y="591"/>
                    <a:pt x="339" y="560"/>
                    <a:pt x="319" y="543"/>
                  </a:cubicBezTo>
                  <a:close/>
                  <a:moveTo>
                    <a:pt x="449" y="177"/>
                  </a:moveTo>
                  <a:cubicBezTo>
                    <a:pt x="489" y="216"/>
                    <a:pt x="535" y="260"/>
                    <a:pt x="576" y="299"/>
                  </a:cubicBezTo>
                  <a:cubicBezTo>
                    <a:pt x="582" y="305"/>
                    <a:pt x="589" y="307"/>
                    <a:pt x="597" y="306"/>
                  </a:cubicBezTo>
                  <a:cubicBezTo>
                    <a:pt x="605" y="305"/>
                    <a:pt x="612" y="300"/>
                    <a:pt x="616" y="293"/>
                  </a:cubicBezTo>
                  <a:cubicBezTo>
                    <a:pt x="626" y="275"/>
                    <a:pt x="632" y="256"/>
                    <a:pt x="636" y="234"/>
                  </a:cubicBezTo>
                  <a:cubicBezTo>
                    <a:pt x="638" y="224"/>
                    <a:pt x="642" y="216"/>
                    <a:pt x="649" y="209"/>
                  </a:cubicBezTo>
                  <a:cubicBezTo>
                    <a:pt x="671" y="186"/>
                    <a:pt x="671" y="186"/>
                    <a:pt x="671" y="186"/>
                  </a:cubicBezTo>
                  <a:cubicBezTo>
                    <a:pt x="688" y="168"/>
                    <a:pt x="689" y="139"/>
                    <a:pt x="672" y="121"/>
                  </a:cubicBezTo>
                  <a:cubicBezTo>
                    <a:pt x="580" y="21"/>
                    <a:pt x="580" y="21"/>
                    <a:pt x="580" y="21"/>
                  </a:cubicBezTo>
                  <a:cubicBezTo>
                    <a:pt x="563" y="3"/>
                    <a:pt x="534" y="0"/>
                    <a:pt x="515" y="16"/>
                  </a:cubicBezTo>
                  <a:cubicBezTo>
                    <a:pt x="493" y="34"/>
                    <a:pt x="493" y="34"/>
                    <a:pt x="493" y="34"/>
                  </a:cubicBezTo>
                  <a:cubicBezTo>
                    <a:pt x="483" y="42"/>
                    <a:pt x="471" y="45"/>
                    <a:pt x="457" y="44"/>
                  </a:cubicBezTo>
                  <a:cubicBezTo>
                    <a:pt x="435" y="41"/>
                    <a:pt x="412" y="38"/>
                    <a:pt x="390" y="36"/>
                  </a:cubicBezTo>
                  <a:cubicBezTo>
                    <a:pt x="347" y="30"/>
                    <a:pt x="308" y="41"/>
                    <a:pt x="274" y="67"/>
                  </a:cubicBezTo>
                  <a:cubicBezTo>
                    <a:pt x="229" y="101"/>
                    <a:pt x="184" y="136"/>
                    <a:pt x="139" y="171"/>
                  </a:cubicBezTo>
                  <a:cubicBezTo>
                    <a:pt x="95" y="207"/>
                    <a:pt x="151" y="255"/>
                    <a:pt x="203" y="222"/>
                  </a:cubicBezTo>
                  <a:cubicBezTo>
                    <a:pt x="301" y="161"/>
                    <a:pt x="301" y="161"/>
                    <a:pt x="301" y="161"/>
                  </a:cubicBezTo>
                  <a:cubicBezTo>
                    <a:pt x="315" y="153"/>
                    <a:pt x="331" y="152"/>
                    <a:pt x="346" y="158"/>
                  </a:cubicBezTo>
                  <a:cubicBezTo>
                    <a:pt x="364" y="167"/>
                    <a:pt x="388" y="168"/>
                    <a:pt x="408" y="165"/>
                  </a:cubicBezTo>
                  <a:cubicBezTo>
                    <a:pt x="423" y="162"/>
                    <a:pt x="437" y="166"/>
                    <a:pt x="449" y="1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9" tIns="34295" rIns="68589" bIns="34295"/>
            <a:lstStyle/>
            <a:p>
              <a:pPr>
                <a:defRPr/>
              </a:pPr>
              <a:endPara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5D3F7EF4-C046-4CCC-A59E-CB0189818149}"/>
              </a:ext>
            </a:extLst>
          </p:cNvPr>
          <p:cNvGrpSpPr/>
          <p:nvPr/>
        </p:nvGrpSpPr>
        <p:grpSpPr>
          <a:xfrm>
            <a:off x="7577386" y="764704"/>
            <a:ext cx="662274" cy="662441"/>
            <a:chOff x="6385569" y="1006279"/>
            <a:chExt cx="544698" cy="544835"/>
          </a:xfrm>
          <a:solidFill>
            <a:srgbClr val="30BAA0"/>
          </a:solidFill>
          <a:effectLst/>
        </p:grpSpPr>
        <p:sp>
          <p:nvSpPr>
            <p:cNvPr id="119" name="Oval 53">
              <a:extLst>
                <a:ext uri="{FF2B5EF4-FFF2-40B4-BE49-F238E27FC236}">
                  <a16:creationId xmlns:a16="http://schemas.microsoft.com/office/drawing/2014/main" id="{164CB15B-9F5D-4156-8AB6-AED258726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5569" y="1006279"/>
              <a:ext cx="544698" cy="544835"/>
            </a:xfrm>
            <a:prstGeom prst="ellipse">
              <a:avLst/>
            </a:prstGeom>
            <a:solidFill>
              <a:srgbClr val="92D050"/>
            </a:solidFill>
            <a:ln w="57150">
              <a:noFill/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20" name="Freeform 9">
              <a:extLst>
                <a:ext uri="{FF2B5EF4-FFF2-40B4-BE49-F238E27FC236}">
                  <a16:creationId xmlns:a16="http://schemas.microsoft.com/office/drawing/2014/main" id="{74A7C10A-94B3-44CC-937B-04CB0D4A54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8913" y="1166813"/>
              <a:ext cx="266700" cy="196850"/>
            </a:xfrm>
            <a:custGeom>
              <a:avLst/>
              <a:gdLst>
                <a:gd name="T0" fmla="*/ 302 w 302"/>
                <a:gd name="T1" fmla="*/ 226 h 226"/>
                <a:gd name="T2" fmla="*/ 0 w 302"/>
                <a:gd name="T3" fmla="*/ 226 h 226"/>
                <a:gd name="T4" fmla="*/ 0 w 302"/>
                <a:gd name="T5" fmla="*/ 0 h 226"/>
                <a:gd name="T6" fmla="*/ 17 w 302"/>
                <a:gd name="T7" fmla="*/ 0 h 226"/>
                <a:gd name="T8" fmla="*/ 17 w 302"/>
                <a:gd name="T9" fmla="*/ 206 h 226"/>
                <a:gd name="T10" fmla="*/ 302 w 302"/>
                <a:gd name="T11" fmla="*/ 206 h 226"/>
                <a:gd name="T12" fmla="*/ 302 w 302"/>
                <a:gd name="T13" fmla="*/ 226 h 226"/>
                <a:gd name="T14" fmla="*/ 282 w 302"/>
                <a:gd name="T15" fmla="*/ 188 h 226"/>
                <a:gd name="T16" fmla="*/ 37 w 302"/>
                <a:gd name="T17" fmla="*/ 188 h 226"/>
                <a:gd name="T18" fmla="*/ 37 w 302"/>
                <a:gd name="T19" fmla="*/ 103 h 226"/>
                <a:gd name="T20" fmla="*/ 103 w 302"/>
                <a:gd name="T21" fmla="*/ 17 h 226"/>
                <a:gd name="T22" fmla="*/ 189 w 302"/>
                <a:gd name="T23" fmla="*/ 103 h 226"/>
                <a:gd name="T24" fmla="*/ 245 w 302"/>
                <a:gd name="T25" fmla="*/ 56 h 226"/>
                <a:gd name="T26" fmla="*/ 282 w 302"/>
                <a:gd name="T27" fmla="*/ 18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2" h="226">
                  <a:moveTo>
                    <a:pt x="302" y="226"/>
                  </a:moveTo>
                  <a:lnTo>
                    <a:pt x="0" y="226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206"/>
                  </a:lnTo>
                  <a:lnTo>
                    <a:pt x="302" y="206"/>
                  </a:lnTo>
                  <a:lnTo>
                    <a:pt x="302" y="226"/>
                  </a:lnTo>
                  <a:close/>
                  <a:moveTo>
                    <a:pt x="282" y="188"/>
                  </a:moveTo>
                  <a:lnTo>
                    <a:pt x="37" y="188"/>
                  </a:lnTo>
                  <a:lnTo>
                    <a:pt x="37" y="103"/>
                  </a:lnTo>
                  <a:lnTo>
                    <a:pt x="103" y="17"/>
                  </a:lnTo>
                  <a:lnTo>
                    <a:pt x="189" y="103"/>
                  </a:lnTo>
                  <a:lnTo>
                    <a:pt x="245" y="56"/>
                  </a:lnTo>
                  <a:lnTo>
                    <a:pt x="282" y="1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91413" tIns="45706" rIns="91413" bIns="45706"/>
            <a:lstStyle/>
            <a:p>
              <a:pPr algn="ctr">
                <a:defRPr/>
              </a:pPr>
              <a:endParaRPr lang="en-US" sz="2200" ker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45" name="组合 55">
            <a:extLst>
              <a:ext uri="{FF2B5EF4-FFF2-40B4-BE49-F238E27FC236}">
                <a16:creationId xmlns:a16="http://schemas.microsoft.com/office/drawing/2014/main" id="{90C3F735-9E64-430B-BB29-F2A24F720EDC}"/>
              </a:ext>
            </a:extLst>
          </p:cNvPr>
          <p:cNvGrpSpPr/>
          <p:nvPr/>
        </p:nvGrpSpPr>
        <p:grpSpPr bwMode="auto">
          <a:xfrm>
            <a:off x="4193818" y="177245"/>
            <a:ext cx="3573065" cy="696471"/>
            <a:chOff x="3791743" y="5346472"/>
            <a:chExt cx="5833187" cy="1152803"/>
          </a:xfrm>
          <a:effectLst/>
        </p:grpSpPr>
        <p:sp>
          <p:nvSpPr>
            <p:cNvPr id="46" name="任意多边形 166">
              <a:extLst>
                <a:ext uri="{FF2B5EF4-FFF2-40B4-BE49-F238E27FC236}">
                  <a16:creationId xmlns:a16="http://schemas.microsoft.com/office/drawing/2014/main" id="{A7B07E62-BC1D-4B1E-BC56-A0B32D1022CF}"/>
                </a:ext>
              </a:extLst>
            </p:cNvPr>
            <p:cNvSpPr/>
            <p:nvPr/>
          </p:nvSpPr>
          <p:spPr>
            <a:xfrm>
              <a:off x="3791743" y="5347083"/>
              <a:ext cx="5833187" cy="1152192"/>
            </a:xfrm>
            <a:custGeom>
              <a:avLst/>
              <a:gdLst>
                <a:gd name="connsiteX0" fmla="*/ 619854 w 5832648"/>
                <a:gd name="connsiteY0" fmla="*/ 172234 h 1152128"/>
                <a:gd name="connsiteX1" fmla="*/ 247759 w 5832648"/>
                <a:gd name="connsiteY1" fmla="*/ 418875 h 1152128"/>
                <a:gd name="connsiteX2" fmla="*/ 216024 w 5832648"/>
                <a:gd name="connsiteY2" fmla="*/ 576064 h 1152128"/>
                <a:gd name="connsiteX3" fmla="*/ 216024 w 5832648"/>
                <a:gd name="connsiteY3" fmla="*/ 576063 h 1152128"/>
                <a:gd name="connsiteX4" fmla="*/ 216024 w 5832648"/>
                <a:gd name="connsiteY4" fmla="*/ 576064 h 1152128"/>
                <a:gd name="connsiteX5" fmla="*/ 216024 w 5832648"/>
                <a:gd name="connsiteY5" fmla="*/ 576064 h 1152128"/>
                <a:gd name="connsiteX6" fmla="*/ 247759 w 5832648"/>
                <a:gd name="connsiteY6" fmla="*/ 733252 h 1152128"/>
                <a:gd name="connsiteX7" fmla="*/ 619854 w 5832648"/>
                <a:gd name="connsiteY7" fmla="*/ 979893 h 1152128"/>
                <a:gd name="connsiteX8" fmla="*/ 5212794 w 5832648"/>
                <a:gd name="connsiteY8" fmla="*/ 979894 h 1152128"/>
                <a:gd name="connsiteX9" fmla="*/ 5616624 w 5832648"/>
                <a:gd name="connsiteY9" fmla="*/ 576064 h 1152128"/>
                <a:gd name="connsiteX10" fmla="*/ 5616625 w 5832648"/>
                <a:gd name="connsiteY10" fmla="*/ 576064 h 1152128"/>
                <a:gd name="connsiteX11" fmla="*/ 5212795 w 5832648"/>
                <a:gd name="connsiteY11" fmla="*/ 172234 h 1152128"/>
                <a:gd name="connsiteX12" fmla="*/ 576064 w 5832648"/>
                <a:gd name="connsiteY12" fmla="*/ 0 h 1152128"/>
                <a:gd name="connsiteX13" fmla="*/ 5256584 w 5832648"/>
                <a:gd name="connsiteY13" fmla="*/ 0 h 1152128"/>
                <a:gd name="connsiteX14" fmla="*/ 5832648 w 5832648"/>
                <a:gd name="connsiteY14" fmla="*/ 576064 h 1152128"/>
                <a:gd name="connsiteX15" fmla="*/ 5256584 w 5832648"/>
                <a:gd name="connsiteY15" fmla="*/ 1152128 h 1152128"/>
                <a:gd name="connsiteX16" fmla="*/ 576064 w 5832648"/>
                <a:gd name="connsiteY16" fmla="*/ 1152128 h 1152128"/>
                <a:gd name="connsiteX17" fmla="*/ 0 w 5832648"/>
                <a:gd name="connsiteY17" fmla="*/ 576064 h 1152128"/>
                <a:gd name="connsiteX18" fmla="*/ 576064 w 5832648"/>
                <a:gd name="connsiteY18" fmla="*/ 0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832648" h="1152128">
                  <a:moveTo>
                    <a:pt x="619854" y="172234"/>
                  </a:moveTo>
                  <a:cubicBezTo>
                    <a:pt x="452583" y="172234"/>
                    <a:pt x="309064" y="273935"/>
                    <a:pt x="247759" y="418875"/>
                  </a:cubicBezTo>
                  <a:lnTo>
                    <a:pt x="216024" y="576064"/>
                  </a:lnTo>
                  <a:lnTo>
                    <a:pt x="216024" y="576063"/>
                  </a:lnTo>
                  <a:lnTo>
                    <a:pt x="216024" y="576064"/>
                  </a:lnTo>
                  <a:lnTo>
                    <a:pt x="216024" y="576064"/>
                  </a:lnTo>
                  <a:lnTo>
                    <a:pt x="247759" y="733252"/>
                  </a:lnTo>
                  <a:cubicBezTo>
                    <a:pt x="309064" y="878193"/>
                    <a:pt x="452583" y="979893"/>
                    <a:pt x="619854" y="979893"/>
                  </a:cubicBezTo>
                  <a:lnTo>
                    <a:pt x="5212794" y="979894"/>
                  </a:lnTo>
                  <a:cubicBezTo>
                    <a:pt x="5435823" y="979894"/>
                    <a:pt x="5616624" y="799093"/>
                    <a:pt x="5616624" y="576064"/>
                  </a:cubicBezTo>
                  <a:lnTo>
                    <a:pt x="5616625" y="576064"/>
                  </a:lnTo>
                  <a:cubicBezTo>
                    <a:pt x="5616625" y="353035"/>
                    <a:pt x="5435824" y="172234"/>
                    <a:pt x="5212795" y="172234"/>
                  </a:cubicBezTo>
                  <a:close/>
                  <a:moveTo>
                    <a:pt x="576064" y="0"/>
                  </a:moveTo>
                  <a:lnTo>
                    <a:pt x="5256584" y="0"/>
                  </a:lnTo>
                  <a:cubicBezTo>
                    <a:pt x="5574735" y="0"/>
                    <a:pt x="5832648" y="257913"/>
                    <a:pt x="5832648" y="576064"/>
                  </a:cubicBezTo>
                  <a:cubicBezTo>
                    <a:pt x="5832648" y="894215"/>
                    <a:pt x="5574735" y="1152128"/>
                    <a:pt x="5256584" y="1152128"/>
                  </a:cubicBezTo>
                  <a:lnTo>
                    <a:pt x="576064" y="1152128"/>
                  </a:lnTo>
                  <a:cubicBezTo>
                    <a:pt x="257913" y="1152128"/>
                    <a:pt x="0" y="894215"/>
                    <a:pt x="0" y="576064"/>
                  </a:cubicBezTo>
                  <a:cubicBezTo>
                    <a:pt x="0" y="257913"/>
                    <a:pt x="257913" y="0"/>
                    <a:pt x="57606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91" dirty="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47" name="圆角矩形 165">
              <a:extLst>
                <a:ext uri="{FF2B5EF4-FFF2-40B4-BE49-F238E27FC236}">
                  <a16:creationId xmlns:a16="http://schemas.microsoft.com/office/drawing/2014/main" id="{18C78E5C-091E-45A6-9319-92ADD70B854F}"/>
                </a:ext>
              </a:extLst>
            </p:cNvPr>
            <p:cNvSpPr/>
            <p:nvPr/>
          </p:nvSpPr>
          <p:spPr>
            <a:xfrm>
              <a:off x="4007769" y="5518706"/>
              <a:ext cx="5400600" cy="80765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dist">
                <a:buNone/>
              </a:pPr>
              <a:r>
                <a:rPr lang="zh-CN" altLang="en-US" b="1" dirty="0">
                  <a:solidFill>
                    <a:srgbClr val="FE4052"/>
                  </a:solidFill>
                  <a:latin typeface="Arial"/>
                  <a:ea typeface="微软雅黑"/>
                  <a:sym typeface="Arial"/>
                </a:rPr>
                <a:t>销售推广结合</a:t>
              </a:r>
            </a:p>
          </p:txBody>
        </p:sp>
        <p:sp>
          <p:nvSpPr>
            <p:cNvPr id="48" name="圆角矩形 167">
              <a:extLst>
                <a:ext uri="{FF2B5EF4-FFF2-40B4-BE49-F238E27FC236}">
                  <a16:creationId xmlns:a16="http://schemas.microsoft.com/office/drawing/2014/main" id="{5833E1CA-DF2A-4430-A8CF-2090F9EC0DE9}"/>
                </a:ext>
              </a:extLst>
            </p:cNvPr>
            <p:cNvSpPr/>
            <p:nvPr/>
          </p:nvSpPr>
          <p:spPr>
            <a:xfrm>
              <a:off x="3791744" y="5346472"/>
              <a:ext cx="5832649" cy="1152127"/>
            </a:xfrm>
            <a:prstGeom prst="roundRect">
              <a:avLst>
                <a:gd name="adj" fmla="val 50000"/>
              </a:avLst>
            </a:prstGeom>
            <a:noFill/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91"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335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0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107" grpId="0" animBg="1"/>
      <p:bldP spid="108" grpId="0" animBg="1"/>
      <p:bldP spid="109" grpId="0" animBg="1"/>
      <p:bldP spid="1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54F69A1-A90A-4569-86AE-B8EC8D94AE4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3256" y="0"/>
            <a:ext cx="7485488" cy="6858000"/>
          </a:xfrm>
          <a:prstGeom prst="rect">
            <a:avLst/>
          </a:prstGeom>
        </p:spPr>
      </p:pic>
      <p:sp>
        <p:nvSpPr>
          <p:cNvPr id="33" name="AutoShape 30">
            <a:extLst>
              <a:ext uri="{FF2B5EF4-FFF2-40B4-BE49-F238E27FC236}">
                <a16:creationId xmlns:a16="http://schemas.microsoft.com/office/drawing/2014/main" id="{0E757C22-3443-420E-B9D3-4132AA66CAC4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230395" y="3743825"/>
            <a:ext cx="52451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998757C-EE91-437F-A2ED-98C620961F49}"/>
              </a:ext>
            </a:extLst>
          </p:cNvPr>
          <p:cNvSpPr txBox="1"/>
          <p:nvPr/>
        </p:nvSpPr>
        <p:spPr>
          <a:xfrm>
            <a:off x="4280123" y="2423223"/>
            <a:ext cx="3631753" cy="2154430"/>
          </a:xfrm>
          <a:prstGeom prst="rect">
            <a:avLst/>
          </a:prstGeom>
          <a:noFill/>
        </p:spPr>
        <p:txBody>
          <a:bodyPr wrap="none" lIns="121915" tIns="60957" rIns="121915" bIns="60957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感谢</a:t>
            </a:r>
            <a:endParaRPr lang="en-US" altLang="zh-CN" sz="6600" b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cs typeface="+mn-ea"/>
              <a:sym typeface="Arial"/>
            </a:endParaRPr>
          </a:p>
          <a:p>
            <a:pPr algn="ctr"/>
            <a:r>
              <a:rPr lang="zh-CN" alt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一路有你</a:t>
            </a:r>
          </a:p>
        </p:txBody>
      </p:sp>
    </p:spTree>
    <p:extLst>
      <p:ext uri="{BB962C8B-B14F-4D97-AF65-F5344CB8AC3E}">
        <p14:creationId xmlns:p14="http://schemas.microsoft.com/office/powerpoint/2010/main" val="86223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8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4" y="4437115"/>
            <a:ext cx="860743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03" y="315180"/>
            <a:ext cx="10282184" cy="268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419" y="3097348"/>
            <a:ext cx="5471583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5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33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6262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图片 68">
            <a:extLst>
              <a:ext uri="{FF2B5EF4-FFF2-40B4-BE49-F238E27FC236}">
                <a16:creationId xmlns:a16="http://schemas.microsoft.com/office/drawing/2014/main" id="{B3A3A425-C41E-4B27-97C9-A402CE44E2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04158" y="36331"/>
            <a:ext cx="6810375" cy="3686175"/>
          </a:xfrm>
          <a:prstGeom prst="rect">
            <a:avLst/>
          </a:prstGeom>
        </p:spPr>
      </p:pic>
      <p:pic>
        <p:nvPicPr>
          <p:cNvPr id="117" name="图片 116">
            <a:extLst>
              <a:ext uri="{FF2B5EF4-FFF2-40B4-BE49-F238E27FC236}">
                <a16:creationId xmlns:a16="http://schemas.microsoft.com/office/drawing/2014/main" id="{C708B289-E5F9-4082-A91F-D87061A0FBC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5095" y="-1460321"/>
            <a:ext cx="2236456" cy="3275095"/>
          </a:xfrm>
          <a:prstGeom prst="rect">
            <a:avLst/>
          </a:prstGeom>
        </p:spPr>
      </p:pic>
      <p:grpSp>
        <p:nvGrpSpPr>
          <p:cNvPr id="118" name="组合 55">
            <a:extLst>
              <a:ext uri="{FF2B5EF4-FFF2-40B4-BE49-F238E27FC236}">
                <a16:creationId xmlns:a16="http://schemas.microsoft.com/office/drawing/2014/main" id="{7CD5EA1E-7026-4009-B024-40C7442E937D}"/>
              </a:ext>
            </a:extLst>
          </p:cNvPr>
          <p:cNvGrpSpPr/>
          <p:nvPr/>
        </p:nvGrpSpPr>
        <p:grpSpPr bwMode="auto">
          <a:xfrm>
            <a:off x="4193488" y="177227"/>
            <a:ext cx="3573066" cy="696102"/>
            <a:chOff x="3791205" y="5346441"/>
            <a:chExt cx="5833188" cy="1152192"/>
          </a:xfrm>
        </p:grpSpPr>
        <p:sp>
          <p:nvSpPr>
            <p:cNvPr id="120" name="任意多边形 166">
              <a:extLst>
                <a:ext uri="{FF2B5EF4-FFF2-40B4-BE49-F238E27FC236}">
                  <a16:creationId xmlns:a16="http://schemas.microsoft.com/office/drawing/2014/main" id="{733973B6-8202-4DDB-BC62-B0DE889049C1}"/>
                </a:ext>
              </a:extLst>
            </p:cNvPr>
            <p:cNvSpPr/>
            <p:nvPr/>
          </p:nvSpPr>
          <p:spPr>
            <a:xfrm>
              <a:off x="3791205" y="5346441"/>
              <a:ext cx="5833186" cy="1152192"/>
            </a:xfrm>
            <a:custGeom>
              <a:avLst/>
              <a:gdLst>
                <a:gd name="connsiteX0" fmla="*/ 619854 w 5832648"/>
                <a:gd name="connsiteY0" fmla="*/ 172234 h 1152128"/>
                <a:gd name="connsiteX1" fmla="*/ 247759 w 5832648"/>
                <a:gd name="connsiteY1" fmla="*/ 418875 h 1152128"/>
                <a:gd name="connsiteX2" fmla="*/ 216024 w 5832648"/>
                <a:gd name="connsiteY2" fmla="*/ 576064 h 1152128"/>
                <a:gd name="connsiteX3" fmla="*/ 216024 w 5832648"/>
                <a:gd name="connsiteY3" fmla="*/ 576063 h 1152128"/>
                <a:gd name="connsiteX4" fmla="*/ 216024 w 5832648"/>
                <a:gd name="connsiteY4" fmla="*/ 576064 h 1152128"/>
                <a:gd name="connsiteX5" fmla="*/ 216024 w 5832648"/>
                <a:gd name="connsiteY5" fmla="*/ 576064 h 1152128"/>
                <a:gd name="connsiteX6" fmla="*/ 247759 w 5832648"/>
                <a:gd name="connsiteY6" fmla="*/ 733252 h 1152128"/>
                <a:gd name="connsiteX7" fmla="*/ 619854 w 5832648"/>
                <a:gd name="connsiteY7" fmla="*/ 979893 h 1152128"/>
                <a:gd name="connsiteX8" fmla="*/ 5212794 w 5832648"/>
                <a:gd name="connsiteY8" fmla="*/ 979894 h 1152128"/>
                <a:gd name="connsiteX9" fmla="*/ 5616624 w 5832648"/>
                <a:gd name="connsiteY9" fmla="*/ 576064 h 1152128"/>
                <a:gd name="connsiteX10" fmla="*/ 5616625 w 5832648"/>
                <a:gd name="connsiteY10" fmla="*/ 576064 h 1152128"/>
                <a:gd name="connsiteX11" fmla="*/ 5212795 w 5832648"/>
                <a:gd name="connsiteY11" fmla="*/ 172234 h 1152128"/>
                <a:gd name="connsiteX12" fmla="*/ 576064 w 5832648"/>
                <a:gd name="connsiteY12" fmla="*/ 0 h 1152128"/>
                <a:gd name="connsiteX13" fmla="*/ 5256584 w 5832648"/>
                <a:gd name="connsiteY13" fmla="*/ 0 h 1152128"/>
                <a:gd name="connsiteX14" fmla="*/ 5832648 w 5832648"/>
                <a:gd name="connsiteY14" fmla="*/ 576064 h 1152128"/>
                <a:gd name="connsiteX15" fmla="*/ 5256584 w 5832648"/>
                <a:gd name="connsiteY15" fmla="*/ 1152128 h 1152128"/>
                <a:gd name="connsiteX16" fmla="*/ 576064 w 5832648"/>
                <a:gd name="connsiteY16" fmla="*/ 1152128 h 1152128"/>
                <a:gd name="connsiteX17" fmla="*/ 0 w 5832648"/>
                <a:gd name="connsiteY17" fmla="*/ 576064 h 1152128"/>
                <a:gd name="connsiteX18" fmla="*/ 576064 w 5832648"/>
                <a:gd name="connsiteY18" fmla="*/ 0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832648" h="1152128">
                  <a:moveTo>
                    <a:pt x="619854" y="172234"/>
                  </a:moveTo>
                  <a:cubicBezTo>
                    <a:pt x="452583" y="172234"/>
                    <a:pt x="309064" y="273935"/>
                    <a:pt x="247759" y="418875"/>
                  </a:cubicBezTo>
                  <a:lnTo>
                    <a:pt x="216024" y="576064"/>
                  </a:lnTo>
                  <a:lnTo>
                    <a:pt x="216024" y="576063"/>
                  </a:lnTo>
                  <a:lnTo>
                    <a:pt x="216024" y="576064"/>
                  </a:lnTo>
                  <a:lnTo>
                    <a:pt x="216024" y="576064"/>
                  </a:lnTo>
                  <a:lnTo>
                    <a:pt x="247759" y="733252"/>
                  </a:lnTo>
                  <a:cubicBezTo>
                    <a:pt x="309064" y="878193"/>
                    <a:pt x="452583" y="979893"/>
                    <a:pt x="619854" y="979893"/>
                  </a:cubicBezTo>
                  <a:lnTo>
                    <a:pt x="5212794" y="979894"/>
                  </a:lnTo>
                  <a:cubicBezTo>
                    <a:pt x="5435823" y="979894"/>
                    <a:pt x="5616624" y="799093"/>
                    <a:pt x="5616624" y="576064"/>
                  </a:cubicBezTo>
                  <a:lnTo>
                    <a:pt x="5616625" y="576064"/>
                  </a:lnTo>
                  <a:cubicBezTo>
                    <a:pt x="5616625" y="353035"/>
                    <a:pt x="5435824" y="172234"/>
                    <a:pt x="5212795" y="172234"/>
                  </a:cubicBezTo>
                  <a:close/>
                  <a:moveTo>
                    <a:pt x="576064" y="0"/>
                  </a:moveTo>
                  <a:lnTo>
                    <a:pt x="5256584" y="0"/>
                  </a:lnTo>
                  <a:cubicBezTo>
                    <a:pt x="5574735" y="0"/>
                    <a:pt x="5832648" y="257913"/>
                    <a:pt x="5832648" y="576064"/>
                  </a:cubicBezTo>
                  <a:cubicBezTo>
                    <a:pt x="5832648" y="894215"/>
                    <a:pt x="5574735" y="1152128"/>
                    <a:pt x="5256584" y="1152128"/>
                  </a:cubicBezTo>
                  <a:lnTo>
                    <a:pt x="576064" y="1152128"/>
                  </a:lnTo>
                  <a:cubicBezTo>
                    <a:pt x="257913" y="1152128"/>
                    <a:pt x="0" y="894215"/>
                    <a:pt x="0" y="576064"/>
                  </a:cubicBezTo>
                  <a:cubicBezTo>
                    <a:pt x="0" y="257913"/>
                    <a:pt x="257913" y="0"/>
                    <a:pt x="57606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800" dirty="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19" name="圆角矩形 165">
              <a:extLst>
                <a:ext uri="{FF2B5EF4-FFF2-40B4-BE49-F238E27FC236}">
                  <a16:creationId xmlns:a16="http://schemas.microsoft.com/office/drawing/2014/main" id="{7466C484-A933-4AC1-A588-82F34066E0F1}"/>
                </a:ext>
              </a:extLst>
            </p:cNvPr>
            <p:cNvSpPr/>
            <p:nvPr/>
          </p:nvSpPr>
          <p:spPr>
            <a:xfrm>
              <a:off x="4007769" y="5518708"/>
              <a:ext cx="5400600" cy="80765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dist"/>
              <a:r>
                <a:rPr lang="zh-CN" altLang="en-US" sz="2000" b="1" spc="-150" dirty="0">
                  <a:solidFill>
                    <a:srgbClr val="EB3F32"/>
                  </a:solidFill>
                  <a:latin typeface="Arial"/>
                  <a:ea typeface="微软雅黑"/>
                  <a:sym typeface="Arial"/>
                </a:rPr>
                <a:t>用户设备分析</a:t>
              </a:r>
            </a:p>
          </p:txBody>
        </p:sp>
        <p:sp>
          <p:nvSpPr>
            <p:cNvPr id="121" name="圆角矩形 167">
              <a:extLst>
                <a:ext uri="{FF2B5EF4-FFF2-40B4-BE49-F238E27FC236}">
                  <a16:creationId xmlns:a16="http://schemas.microsoft.com/office/drawing/2014/main" id="{317DDEC0-D9DA-4C20-825B-9F02AFC30191}"/>
                </a:ext>
              </a:extLst>
            </p:cNvPr>
            <p:cNvSpPr/>
            <p:nvPr/>
          </p:nvSpPr>
          <p:spPr>
            <a:xfrm>
              <a:off x="3791744" y="5346472"/>
              <a:ext cx="5832649" cy="1152127"/>
            </a:xfrm>
            <a:prstGeom prst="roundRect">
              <a:avLst>
                <a:gd name="adj" fmla="val 50000"/>
              </a:avLst>
            </a:prstGeom>
            <a:noFill/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sp>
        <p:nvSpPr>
          <p:cNvPr id="50" name="TextBox 3">
            <a:extLst>
              <a:ext uri="{FF2B5EF4-FFF2-40B4-BE49-F238E27FC236}">
                <a16:creationId xmlns:a16="http://schemas.microsoft.com/office/drawing/2014/main" id="{1F5C031C-3F51-48A6-B340-6E06077F852A}"/>
              </a:ext>
            </a:extLst>
          </p:cNvPr>
          <p:cNvSpPr txBox="1"/>
          <p:nvPr/>
        </p:nvSpPr>
        <p:spPr>
          <a:xfrm>
            <a:off x="4193488" y="2164069"/>
            <a:ext cx="1303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2400" b="1" noProof="1">
                <a:solidFill>
                  <a:srgbClr val="EB3F32"/>
                </a:solidFill>
                <a:latin typeface="Arial"/>
                <a:ea typeface="微软雅黑"/>
                <a:sym typeface="Arial"/>
              </a:rPr>
              <a:t>网络</a:t>
            </a:r>
          </a:p>
        </p:txBody>
      </p:sp>
      <p:sp>
        <p:nvSpPr>
          <p:cNvPr id="51" name="TextBox 5">
            <a:extLst>
              <a:ext uri="{FF2B5EF4-FFF2-40B4-BE49-F238E27FC236}">
                <a16:creationId xmlns:a16="http://schemas.microsoft.com/office/drawing/2014/main" id="{284E7BC1-E19A-4703-BFD2-E360494ECE85}"/>
              </a:ext>
            </a:extLst>
          </p:cNvPr>
          <p:cNvSpPr txBox="1"/>
          <p:nvPr/>
        </p:nvSpPr>
        <p:spPr>
          <a:xfrm>
            <a:off x="4193488" y="2723670"/>
            <a:ext cx="4648200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7F7F7F"/>
                </a:solidFill>
                <a:latin typeface="Arial"/>
                <a:ea typeface="微软雅黑"/>
                <a:sym typeface="Arial"/>
              </a:rPr>
              <a:t>随着互联网的发展</a:t>
            </a:r>
            <a:r>
              <a:rPr lang="en-US" altLang="zh-CN" sz="1400" dirty="0">
                <a:solidFill>
                  <a:srgbClr val="7F7F7F"/>
                </a:solidFill>
                <a:latin typeface="Arial"/>
                <a:ea typeface="微软雅黑"/>
                <a:sym typeface="Arial"/>
              </a:rPr>
              <a:t>,4g</a:t>
            </a:r>
            <a:r>
              <a:rPr lang="zh-CN" altLang="en-US" sz="1400" dirty="0">
                <a:solidFill>
                  <a:srgbClr val="7F7F7F"/>
                </a:solidFill>
                <a:latin typeface="Arial"/>
                <a:ea typeface="微软雅黑"/>
                <a:sym typeface="Arial"/>
              </a:rPr>
              <a:t>网络</a:t>
            </a:r>
            <a:r>
              <a:rPr lang="en-US" altLang="zh-CN" sz="1400" dirty="0">
                <a:solidFill>
                  <a:srgbClr val="7F7F7F"/>
                </a:solidFill>
                <a:latin typeface="Arial"/>
                <a:ea typeface="微软雅黑"/>
                <a:sym typeface="Arial"/>
              </a:rPr>
              <a:t>,</a:t>
            </a:r>
            <a:r>
              <a:rPr lang="en-US" altLang="zh-CN" sz="1400" dirty="0" err="1">
                <a:solidFill>
                  <a:srgbClr val="7F7F7F"/>
                </a:solidFill>
                <a:latin typeface="Arial"/>
                <a:ea typeface="微软雅黑"/>
                <a:sym typeface="Arial"/>
              </a:rPr>
              <a:t>wifi</a:t>
            </a:r>
            <a:r>
              <a:rPr lang="en-US" altLang="zh-CN" sz="1400" dirty="0">
                <a:solidFill>
                  <a:srgbClr val="7F7F7F"/>
                </a:solidFill>
                <a:latin typeface="Arial"/>
                <a:ea typeface="微软雅黑"/>
                <a:sym typeface="Arial"/>
              </a:rPr>
              <a:t>,</a:t>
            </a:r>
            <a:r>
              <a:rPr lang="zh-CN" altLang="en-US" sz="1400" dirty="0">
                <a:solidFill>
                  <a:srgbClr val="7F7F7F"/>
                </a:solidFill>
                <a:latin typeface="Arial"/>
                <a:ea typeface="微软雅黑"/>
                <a:sym typeface="Arial"/>
              </a:rPr>
              <a:t>已经随处覆盖</a:t>
            </a:r>
            <a:endParaRPr lang="zh-CN" altLang="zh-CN" sz="1400" dirty="0">
              <a:solidFill>
                <a:srgbClr val="7F7F7F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52" name="TextBox 6">
            <a:extLst>
              <a:ext uri="{FF2B5EF4-FFF2-40B4-BE49-F238E27FC236}">
                <a16:creationId xmlns:a16="http://schemas.microsoft.com/office/drawing/2014/main" id="{B3267C93-87F2-4AC4-9A1E-A5656FF7244B}"/>
              </a:ext>
            </a:extLst>
          </p:cNvPr>
          <p:cNvSpPr txBox="1"/>
          <p:nvPr/>
        </p:nvSpPr>
        <p:spPr>
          <a:xfrm>
            <a:off x="4164262" y="3906210"/>
            <a:ext cx="1860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2400" b="1" noProof="1">
                <a:solidFill>
                  <a:srgbClr val="EB3F32"/>
                </a:solidFill>
                <a:latin typeface="Arial"/>
                <a:ea typeface="微软雅黑"/>
                <a:sym typeface="Arial"/>
              </a:rPr>
              <a:t>设备</a:t>
            </a:r>
          </a:p>
        </p:txBody>
      </p:sp>
      <p:sp>
        <p:nvSpPr>
          <p:cNvPr id="53" name="TextBox 8">
            <a:extLst>
              <a:ext uri="{FF2B5EF4-FFF2-40B4-BE49-F238E27FC236}">
                <a16:creationId xmlns:a16="http://schemas.microsoft.com/office/drawing/2014/main" id="{EF15DC26-59C8-4D95-9177-DDC116788017}"/>
              </a:ext>
            </a:extLst>
          </p:cNvPr>
          <p:cNvSpPr txBox="1"/>
          <p:nvPr/>
        </p:nvSpPr>
        <p:spPr>
          <a:xfrm>
            <a:off x="4164262" y="4574011"/>
            <a:ext cx="4560279" cy="700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7F7F7F"/>
                </a:solidFill>
                <a:latin typeface="Arial"/>
                <a:ea typeface="微软雅黑"/>
                <a:sym typeface="Arial"/>
              </a:rPr>
              <a:t>大部分年轻人都有电脑</a:t>
            </a:r>
            <a:r>
              <a:rPr lang="en-US" altLang="zh-CN" sz="1400" dirty="0">
                <a:solidFill>
                  <a:srgbClr val="7F7F7F"/>
                </a:solidFill>
                <a:latin typeface="Arial"/>
                <a:ea typeface="微软雅黑"/>
                <a:sym typeface="Arial"/>
              </a:rPr>
              <a:t>,</a:t>
            </a:r>
            <a:r>
              <a:rPr lang="zh-CN" altLang="en-US" sz="1400" dirty="0">
                <a:solidFill>
                  <a:srgbClr val="7F7F7F"/>
                </a:solidFill>
                <a:latin typeface="Arial"/>
                <a:ea typeface="微软雅黑"/>
                <a:sym typeface="Arial"/>
              </a:rPr>
              <a:t>老人小孩都有智能手机</a:t>
            </a:r>
            <a:r>
              <a:rPr lang="en-US" altLang="zh-CN" sz="1400" dirty="0">
                <a:solidFill>
                  <a:srgbClr val="7F7F7F"/>
                </a:solidFill>
                <a:latin typeface="Arial"/>
                <a:ea typeface="微软雅黑"/>
                <a:sym typeface="Arial"/>
              </a:rPr>
              <a:t>,</a:t>
            </a:r>
            <a:r>
              <a:rPr lang="zh-CN" altLang="en-US" sz="1400" dirty="0">
                <a:solidFill>
                  <a:srgbClr val="7F7F7F"/>
                </a:solidFill>
                <a:latin typeface="Arial"/>
                <a:ea typeface="微软雅黑"/>
                <a:sym typeface="Arial"/>
              </a:rPr>
              <a:t>微信在中国使用率非常高</a:t>
            </a:r>
            <a:endParaRPr lang="zh-CN" altLang="en-US" sz="1400" dirty="0">
              <a:solidFill>
                <a:srgbClr val="1C3A6A"/>
              </a:solidFill>
              <a:latin typeface="Arial"/>
              <a:ea typeface="微软雅黑"/>
              <a:sym typeface="Arial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81761E9F-7106-44E3-A59B-86002CB2C67D}"/>
              </a:ext>
            </a:extLst>
          </p:cNvPr>
          <p:cNvCxnSpPr>
            <a:cxnSpLocks/>
          </p:cNvCxnSpPr>
          <p:nvPr/>
        </p:nvCxnSpPr>
        <p:spPr>
          <a:xfrm>
            <a:off x="4326142" y="3732547"/>
            <a:ext cx="4350136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34259BE7-13B7-4CF7-A7D5-5692DB7802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698" y="28067"/>
            <a:ext cx="1587302" cy="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54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>
        <p14:switch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00"/>
                            </p:stCondLst>
                            <p:childTnLst>
                              <p:par>
                                <p:cTn id="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00"/>
                            </p:stCondLst>
                            <p:childTnLst>
                              <p:par>
                                <p:cTn id="3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tmFilter="0,0; .5, 1; 1, 1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图片 63">
            <a:extLst>
              <a:ext uri="{FF2B5EF4-FFF2-40B4-BE49-F238E27FC236}">
                <a16:creationId xmlns:a16="http://schemas.microsoft.com/office/drawing/2014/main" id="{11827866-6E20-49A2-B7EB-324412CE9D7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60141" y="1023011"/>
            <a:ext cx="5460610" cy="1277004"/>
          </a:xfrm>
          <a:prstGeom prst="rect">
            <a:avLst/>
          </a:prstGeom>
        </p:spPr>
      </p:pic>
      <p:sp>
        <p:nvSpPr>
          <p:cNvPr id="66" name="TextBox 11">
            <a:extLst>
              <a:ext uri="{FF2B5EF4-FFF2-40B4-BE49-F238E27FC236}">
                <a16:creationId xmlns:a16="http://schemas.microsoft.com/office/drawing/2014/main" id="{7AB29AB0-B956-47CE-BEA3-961963200F37}"/>
              </a:ext>
            </a:extLst>
          </p:cNvPr>
          <p:cNvSpPr txBox="1"/>
          <p:nvPr/>
        </p:nvSpPr>
        <p:spPr>
          <a:xfrm>
            <a:off x="3824930" y="1419755"/>
            <a:ext cx="3962574" cy="483516"/>
          </a:xfrm>
          <a:prstGeom prst="rect">
            <a:avLst/>
          </a:prstGeom>
          <a:noFill/>
        </p:spPr>
        <p:txBody>
          <a:bodyPr wrap="none" lIns="360000" tIns="0" rIns="0" bIns="0" anchor="ctr" anchorCtr="0">
            <a:noAutofit/>
          </a:bodyPr>
          <a:lstStyle/>
          <a:p>
            <a:pPr algn="ctr"/>
            <a:r>
              <a:rPr lang="zh-CN" altLang="en-US" sz="2800" b="1" dirty="0">
                <a:solidFill>
                  <a:srgbClr val="EB3F32"/>
                </a:solidFill>
                <a:latin typeface="Arial"/>
                <a:ea typeface="微软雅黑"/>
                <a:sym typeface="Arial"/>
              </a:rPr>
              <a:t>项目模型初步显现</a:t>
            </a:r>
          </a:p>
        </p:txBody>
      </p:sp>
      <p:pic>
        <p:nvPicPr>
          <p:cNvPr id="69" name="图片 68">
            <a:extLst>
              <a:ext uri="{FF2B5EF4-FFF2-40B4-BE49-F238E27FC236}">
                <a16:creationId xmlns:a16="http://schemas.microsoft.com/office/drawing/2014/main" id="{E5729840-66C9-4221-96E9-646F5FA7E2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19929" y="60183"/>
            <a:ext cx="6810375" cy="3686175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5DFEF113-3A3A-4122-8CCC-A9FDF9540A5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8835390" y="4798061"/>
            <a:ext cx="3805831" cy="2059939"/>
          </a:xfrm>
          <a:prstGeom prst="rect">
            <a:avLst/>
          </a:prstGeom>
        </p:spPr>
      </p:pic>
      <p:sp>
        <p:nvSpPr>
          <p:cNvPr id="9" name="TextBox 5">
            <a:extLst>
              <a:ext uri="{FF2B5EF4-FFF2-40B4-BE49-F238E27FC236}">
                <a16:creationId xmlns:a16="http://schemas.microsoft.com/office/drawing/2014/main" id="{E5E6CE96-66D9-4D16-AFE7-7BD9A6F9294C}"/>
              </a:ext>
            </a:extLst>
          </p:cNvPr>
          <p:cNvSpPr txBox="1"/>
          <p:nvPr/>
        </p:nvSpPr>
        <p:spPr>
          <a:xfrm>
            <a:off x="3387852" y="2946000"/>
            <a:ext cx="4648200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7F7F7F"/>
                </a:solidFill>
                <a:latin typeface="Arial"/>
                <a:ea typeface="微软雅黑"/>
                <a:sym typeface="Arial"/>
              </a:rPr>
              <a:t>1: </a:t>
            </a:r>
            <a:r>
              <a:rPr lang="zh-CN" altLang="en-US" sz="1400" dirty="0">
                <a:solidFill>
                  <a:srgbClr val="7F7F7F"/>
                </a:solidFill>
                <a:latin typeface="Arial"/>
                <a:ea typeface="微软雅黑"/>
                <a:sym typeface="Arial"/>
              </a:rPr>
              <a:t>项目需要入驻商家</a:t>
            </a:r>
            <a:r>
              <a:rPr lang="en-US" altLang="zh-CN" sz="1400" dirty="0">
                <a:solidFill>
                  <a:srgbClr val="7F7F7F"/>
                </a:solidFill>
                <a:latin typeface="Arial"/>
                <a:ea typeface="微软雅黑"/>
                <a:sym typeface="Arial"/>
              </a:rPr>
              <a:t>,</a:t>
            </a:r>
            <a:r>
              <a:rPr lang="zh-CN" altLang="en-US" sz="1400" dirty="0">
                <a:solidFill>
                  <a:srgbClr val="7F7F7F"/>
                </a:solidFill>
                <a:latin typeface="Arial"/>
                <a:ea typeface="微软雅黑"/>
                <a:sym typeface="Arial"/>
              </a:rPr>
              <a:t>入住时需要填写，和上传必要的资料由网站管理员审核</a:t>
            </a:r>
            <a:r>
              <a:rPr lang="en-US" altLang="zh-CN" sz="1400" dirty="0">
                <a:solidFill>
                  <a:srgbClr val="7F7F7F"/>
                </a:solidFill>
                <a:latin typeface="Arial"/>
                <a:ea typeface="微软雅黑"/>
                <a:sym typeface="Arial"/>
              </a:rPr>
              <a:t>.</a:t>
            </a:r>
            <a:r>
              <a:rPr lang="zh-CN" altLang="en-US" sz="1400" dirty="0">
                <a:solidFill>
                  <a:srgbClr val="7F7F7F"/>
                </a:solidFill>
                <a:latin typeface="Arial"/>
                <a:ea typeface="微软雅黑"/>
                <a:sym typeface="Arial"/>
              </a:rPr>
              <a:t>通过审核后才能上架商品</a:t>
            </a:r>
            <a:r>
              <a:rPr lang="en-US" altLang="zh-CN" sz="1400" dirty="0">
                <a:solidFill>
                  <a:srgbClr val="7F7F7F"/>
                </a:solidFill>
                <a:latin typeface="Arial"/>
                <a:ea typeface="微软雅黑"/>
                <a:sym typeface="Arial"/>
              </a:rPr>
              <a:t>,</a:t>
            </a:r>
            <a:r>
              <a:rPr lang="zh-CN" altLang="en-US" sz="1400" dirty="0">
                <a:solidFill>
                  <a:srgbClr val="7F7F7F"/>
                </a:solidFill>
                <a:latin typeface="Arial"/>
                <a:ea typeface="微软雅黑"/>
                <a:sym typeface="Arial"/>
              </a:rPr>
              <a:t>和下架商品</a:t>
            </a:r>
            <a:endParaRPr lang="zh-CN" altLang="zh-CN" sz="1400" dirty="0">
              <a:solidFill>
                <a:srgbClr val="7F7F7F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BB60FDBB-5B64-4DC2-BED9-211E66E9EEF2}"/>
              </a:ext>
            </a:extLst>
          </p:cNvPr>
          <p:cNvSpPr txBox="1"/>
          <p:nvPr/>
        </p:nvSpPr>
        <p:spPr>
          <a:xfrm>
            <a:off x="3387852" y="4008994"/>
            <a:ext cx="4648200" cy="700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7F7F7F"/>
                </a:solidFill>
                <a:latin typeface="Arial"/>
                <a:ea typeface="微软雅黑"/>
                <a:sym typeface="Arial"/>
              </a:rPr>
              <a:t>2: </a:t>
            </a:r>
            <a:r>
              <a:rPr lang="zh-CN" altLang="en-US" sz="1400" dirty="0">
                <a:solidFill>
                  <a:srgbClr val="7F7F7F"/>
                </a:solidFill>
                <a:latin typeface="Arial"/>
                <a:ea typeface="微软雅黑"/>
                <a:sym typeface="Arial"/>
              </a:rPr>
              <a:t>需要有用户注册</a:t>
            </a:r>
            <a:r>
              <a:rPr lang="en-US" altLang="zh-CN" sz="1400" dirty="0">
                <a:solidFill>
                  <a:srgbClr val="7F7F7F"/>
                </a:solidFill>
                <a:latin typeface="Arial"/>
                <a:ea typeface="微软雅黑"/>
                <a:sym typeface="Arial"/>
              </a:rPr>
              <a:t>,</a:t>
            </a:r>
            <a:r>
              <a:rPr lang="zh-CN" altLang="en-US" sz="1400" dirty="0">
                <a:solidFill>
                  <a:srgbClr val="7F7F7F"/>
                </a:solidFill>
                <a:latin typeface="Arial"/>
                <a:ea typeface="微软雅黑"/>
                <a:sym typeface="Arial"/>
              </a:rPr>
              <a:t>登录</a:t>
            </a:r>
            <a:r>
              <a:rPr lang="en-US" altLang="zh-CN" sz="1400" dirty="0">
                <a:solidFill>
                  <a:srgbClr val="7F7F7F"/>
                </a:solidFill>
                <a:latin typeface="Arial"/>
                <a:ea typeface="微软雅黑"/>
                <a:sym typeface="Arial"/>
              </a:rPr>
              <a:t>,</a:t>
            </a:r>
            <a:r>
              <a:rPr lang="zh-CN" altLang="en-US" sz="1400" dirty="0">
                <a:solidFill>
                  <a:srgbClr val="7F7F7F"/>
                </a:solidFill>
                <a:latin typeface="Arial"/>
                <a:ea typeface="微软雅黑"/>
                <a:sym typeface="Arial"/>
              </a:rPr>
              <a:t>用户可以筛选</a:t>
            </a:r>
            <a:r>
              <a:rPr lang="en-US" altLang="zh-CN" sz="1400" dirty="0">
                <a:solidFill>
                  <a:srgbClr val="7F7F7F"/>
                </a:solidFill>
                <a:latin typeface="Arial"/>
                <a:ea typeface="微软雅黑"/>
                <a:sym typeface="Arial"/>
              </a:rPr>
              <a:t>,</a:t>
            </a:r>
            <a:r>
              <a:rPr lang="zh-CN" altLang="en-US" sz="1400" dirty="0">
                <a:solidFill>
                  <a:srgbClr val="7F7F7F"/>
                </a:solidFill>
                <a:latin typeface="Arial"/>
                <a:ea typeface="微软雅黑"/>
                <a:sym typeface="Arial"/>
              </a:rPr>
              <a:t>搜索商家，浏览商品</a:t>
            </a:r>
            <a:r>
              <a:rPr lang="en-US" altLang="zh-CN" sz="1400" dirty="0">
                <a:solidFill>
                  <a:srgbClr val="7F7F7F"/>
                </a:solidFill>
                <a:latin typeface="Arial"/>
                <a:ea typeface="微软雅黑"/>
                <a:sym typeface="Arial"/>
              </a:rPr>
              <a:t>,</a:t>
            </a:r>
            <a:r>
              <a:rPr lang="zh-CN" altLang="en-US" sz="1400" dirty="0">
                <a:solidFill>
                  <a:srgbClr val="7F7F7F"/>
                </a:solidFill>
                <a:latin typeface="Arial"/>
                <a:ea typeface="微软雅黑"/>
                <a:sym typeface="Arial"/>
              </a:rPr>
              <a:t>下单</a:t>
            </a:r>
            <a:endParaRPr lang="zh-CN" altLang="zh-CN" sz="1400" dirty="0">
              <a:solidFill>
                <a:srgbClr val="7F7F7F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2028C541-CC7D-48C2-97E4-2E91E0D7507B}"/>
              </a:ext>
            </a:extLst>
          </p:cNvPr>
          <p:cNvSpPr txBox="1"/>
          <p:nvPr/>
        </p:nvSpPr>
        <p:spPr>
          <a:xfrm>
            <a:off x="3356611" y="4922374"/>
            <a:ext cx="4648200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7F7F7F"/>
                </a:solidFill>
                <a:latin typeface="Arial"/>
                <a:ea typeface="微软雅黑"/>
                <a:sym typeface="Arial"/>
              </a:rPr>
              <a:t>3: </a:t>
            </a:r>
            <a:r>
              <a:rPr lang="zh-CN" altLang="en-US" sz="1400" dirty="0">
                <a:solidFill>
                  <a:srgbClr val="7F7F7F"/>
                </a:solidFill>
                <a:latin typeface="Arial"/>
                <a:ea typeface="微软雅黑"/>
                <a:sym typeface="Arial"/>
              </a:rPr>
              <a:t>需要有管理员审核商家资料</a:t>
            </a:r>
            <a:r>
              <a:rPr lang="en-US" altLang="zh-CN" sz="1400" dirty="0">
                <a:solidFill>
                  <a:srgbClr val="7F7F7F"/>
                </a:solidFill>
                <a:latin typeface="Arial"/>
                <a:ea typeface="微软雅黑"/>
                <a:sym typeface="Arial"/>
              </a:rPr>
              <a:t>,</a:t>
            </a:r>
            <a:r>
              <a:rPr lang="zh-CN" altLang="en-US" sz="1400" dirty="0">
                <a:solidFill>
                  <a:srgbClr val="7F7F7F"/>
                </a:solidFill>
                <a:latin typeface="Arial"/>
                <a:ea typeface="微软雅黑"/>
                <a:sym typeface="Arial"/>
              </a:rPr>
              <a:t>以及各种数据的后台显示</a:t>
            </a:r>
            <a:endParaRPr lang="zh-CN" altLang="zh-CN" sz="1400" dirty="0">
              <a:solidFill>
                <a:srgbClr val="7F7F7F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CA5074D2-6AB4-4BB1-9FA7-CD4C4F40B611}"/>
              </a:ext>
            </a:extLst>
          </p:cNvPr>
          <p:cNvSpPr txBox="1"/>
          <p:nvPr/>
        </p:nvSpPr>
        <p:spPr>
          <a:xfrm>
            <a:off x="3387852" y="5568359"/>
            <a:ext cx="4648200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7F7F7F"/>
                </a:solidFill>
                <a:latin typeface="Arial"/>
                <a:ea typeface="微软雅黑"/>
                <a:sym typeface="Arial"/>
              </a:rPr>
              <a:t>3: </a:t>
            </a:r>
            <a:r>
              <a:rPr lang="zh-CN" altLang="en-US" sz="1400" dirty="0">
                <a:solidFill>
                  <a:srgbClr val="7F7F7F"/>
                </a:solidFill>
                <a:latin typeface="Arial"/>
                <a:ea typeface="微软雅黑"/>
                <a:sym typeface="Arial"/>
              </a:rPr>
              <a:t>项目需要支持 手机</a:t>
            </a:r>
            <a:r>
              <a:rPr lang="en-US" altLang="zh-CN" sz="1400" dirty="0">
                <a:solidFill>
                  <a:srgbClr val="7F7F7F"/>
                </a:solidFill>
                <a:latin typeface="Arial"/>
                <a:ea typeface="微软雅黑"/>
                <a:sym typeface="Arial"/>
              </a:rPr>
              <a:t>/PC </a:t>
            </a:r>
            <a:endParaRPr lang="zh-CN" altLang="zh-CN" sz="1400" dirty="0">
              <a:solidFill>
                <a:srgbClr val="7F7F7F"/>
              </a:solidFill>
              <a:latin typeface="Arial"/>
              <a:ea typeface="微软雅黑"/>
              <a:sym typeface="Arial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40ECC0E-643E-4E1F-8B25-D442DD0877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305" y="94108"/>
            <a:ext cx="1587302" cy="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42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>
        <p14:switch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60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650"/>
                            </p:stCondLst>
                            <p:childTnLst>
                              <p:par>
                                <p:cTn id="3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400"/>
                            </p:stCondLst>
                            <p:childTnLst>
                              <p:par>
                                <p:cTn id="3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9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>
            <a:extLst>
              <a:ext uri="{FF2B5EF4-FFF2-40B4-BE49-F238E27FC236}">
                <a16:creationId xmlns:a16="http://schemas.microsoft.com/office/drawing/2014/main" id="{B0D837FC-3CFE-4444-BEA9-F1D1B1D02F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04158" y="36331"/>
            <a:ext cx="6810375" cy="36861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3514AF0-9F81-4291-ABEE-BF72D2E96F4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5095" y="-1460321"/>
            <a:ext cx="2236456" cy="3275095"/>
          </a:xfrm>
          <a:prstGeom prst="rect">
            <a:avLst/>
          </a:prstGeom>
        </p:spPr>
      </p:pic>
      <p:grpSp>
        <p:nvGrpSpPr>
          <p:cNvPr id="88" name="组合 55">
            <a:extLst>
              <a:ext uri="{FF2B5EF4-FFF2-40B4-BE49-F238E27FC236}">
                <a16:creationId xmlns:a16="http://schemas.microsoft.com/office/drawing/2014/main" id="{90621196-F509-4353-8472-5017453ADAC3}"/>
              </a:ext>
            </a:extLst>
          </p:cNvPr>
          <p:cNvGrpSpPr/>
          <p:nvPr/>
        </p:nvGrpSpPr>
        <p:grpSpPr bwMode="auto">
          <a:xfrm>
            <a:off x="4193818" y="177245"/>
            <a:ext cx="3573065" cy="696471"/>
            <a:chOff x="3791743" y="5346472"/>
            <a:chExt cx="5833187" cy="1152803"/>
          </a:xfrm>
          <a:effectLst/>
        </p:grpSpPr>
        <p:sp>
          <p:nvSpPr>
            <p:cNvPr id="90" name="任意多边形 166">
              <a:extLst>
                <a:ext uri="{FF2B5EF4-FFF2-40B4-BE49-F238E27FC236}">
                  <a16:creationId xmlns:a16="http://schemas.microsoft.com/office/drawing/2014/main" id="{3B92F4EF-5173-4C15-AE10-C0937B8290F2}"/>
                </a:ext>
              </a:extLst>
            </p:cNvPr>
            <p:cNvSpPr/>
            <p:nvPr/>
          </p:nvSpPr>
          <p:spPr>
            <a:xfrm>
              <a:off x="3791743" y="5347083"/>
              <a:ext cx="5833187" cy="1152192"/>
            </a:xfrm>
            <a:custGeom>
              <a:avLst/>
              <a:gdLst>
                <a:gd name="connsiteX0" fmla="*/ 619854 w 5832648"/>
                <a:gd name="connsiteY0" fmla="*/ 172234 h 1152128"/>
                <a:gd name="connsiteX1" fmla="*/ 247759 w 5832648"/>
                <a:gd name="connsiteY1" fmla="*/ 418875 h 1152128"/>
                <a:gd name="connsiteX2" fmla="*/ 216024 w 5832648"/>
                <a:gd name="connsiteY2" fmla="*/ 576064 h 1152128"/>
                <a:gd name="connsiteX3" fmla="*/ 216024 w 5832648"/>
                <a:gd name="connsiteY3" fmla="*/ 576063 h 1152128"/>
                <a:gd name="connsiteX4" fmla="*/ 216024 w 5832648"/>
                <a:gd name="connsiteY4" fmla="*/ 576064 h 1152128"/>
                <a:gd name="connsiteX5" fmla="*/ 216024 w 5832648"/>
                <a:gd name="connsiteY5" fmla="*/ 576064 h 1152128"/>
                <a:gd name="connsiteX6" fmla="*/ 247759 w 5832648"/>
                <a:gd name="connsiteY6" fmla="*/ 733252 h 1152128"/>
                <a:gd name="connsiteX7" fmla="*/ 619854 w 5832648"/>
                <a:gd name="connsiteY7" fmla="*/ 979893 h 1152128"/>
                <a:gd name="connsiteX8" fmla="*/ 5212794 w 5832648"/>
                <a:gd name="connsiteY8" fmla="*/ 979894 h 1152128"/>
                <a:gd name="connsiteX9" fmla="*/ 5616624 w 5832648"/>
                <a:gd name="connsiteY9" fmla="*/ 576064 h 1152128"/>
                <a:gd name="connsiteX10" fmla="*/ 5616625 w 5832648"/>
                <a:gd name="connsiteY10" fmla="*/ 576064 h 1152128"/>
                <a:gd name="connsiteX11" fmla="*/ 5212795 w 5832648"/>
                <a:gd name="connsiteY11" fmla="*/ 172234 h 1152128"/>
                <a:gd name="connsiteX12" fmla="*/ 576064 w 5832648"/>
                <a:gd name="connsiteY12" fmla="*/ 0 h 1152128"/>
                <a:gd name="connsiteX13" fmla="*/ 5256584 w 5832648"/>
                <a:gd name="connsiteY13" fmla="*/ 0 h 1152128"/>
                <a:gd name="connsiteX14" fmla="*/ 5832648 w 5832648"/>
                <a:gd name="connsiteY14" fmla="*/ 576064 h 1152128"/>
                <a:gd name="connsiteX15" fmla="*/ 5256584 w 5832648"/>
                <a:gd name="connsiteY15" fmla="*/ 1152128 h 1152128"/>
                <a:gd name="connsiteX16" fmla="*/ 576064 w 5832648"/>
                <a:gd name="connsiteY16" fmla="*/ 1152128 h 1152128"/>
                <a:gd name="connsiteX17" fmla="*/ 0 w 5832648"/>
                <a:gd name="connsiteY17" fmla="*/ 576064 h 1152128"/>
                <a:gd name="connsiteX18" fmla="*/ 576064 w 5832648"/>
                <a:gd name="connsiteY18" fmla="*/ 0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832648" h="1152128">
                  <a:moveTo>
                    <a:pt x="619854" y="172234"/>
                  </a:moveTo>
                  <a:cubicBezTo>
                    <a:pt x="452583" y="172234"/>
                    <a:pt x="309064" y="273935"/>
                    <a:pt x="247759" y="418875"/>
                  </a:cubicBezTo>
                  <a:lnTo>
                    <a:pt x="216024" y="576064"/>
                  </a:lnTo>
                  <a:lnTo>
                    <a:pt x="216024" y="576063"/>
                  </a:lnTo>
                  <a:lnTo>
                    <a:pt x="216024" y="576064"/>
                  </a:lnTo>
                  <a:lnTo>
                    <a:pt x="216024" y="576064"/>
                  </a:lnTo>
                  <a:lnTo>
                    <a:pt x="247759" y="733252"/>
                  </a:lnTo>
                  <a:cubicBezTo>
                    <a:pt x="309064" y="878193"/>
                    <a:pt x="452583" y="979893"/>
                    <a:pt x="619854" y="979893"/>
                  </a:cubicBezTo>
                  <a:lnTo>
                    <a:pt x="5212794" y="979894"/>
                  </a:lnTo>
                  <a:cubicBezTo>
                    <a:pt x="5435823" y="979894"/>
                    <a:pt x="5616624" y="799093"/>
                    <a:pt x="5616624" y="576064"/>
                  </a:cubicBezTo>
                  <a:lnTo>
                    <a:pt x="5616625" y="576064"/>
                  </a:lnTo>
                  <a:cubicBezTo>
                    <a:pt x="5616625" y="353035"/>
                    <a:pt x="5435824" y="172234"/>
                    <a:pt x="5212795" y="172234"/>
                  </a:cubicBezTo>
                  <a:close/>
                  <a:moveTo>
                    <a:pt x="576064" y="0"/>
                  </a:moveTo>
                  <a:lnTo>
                    <a:pt x="5256584" y="0"/>
                  </a:lnTo>
                  <a:cubicBezTo>
                    <a:pt x="5574735" y="0"/>
                    <a:pt x="5832648" y="257913"/>
                    <a:pt x="5832648" y="576064"/>
                  </a:cubicBezTo>
                  <a:cubicBezTo>
                    <a:pt x="5832648" y="894215"/>
                    <a:pt x="5574735" y="1152128"/>
                    <a:pt x="5256584" y="1152128"/>
                  </a:cubicBezTo>
                  <a:lnTo>
                    <a:pt x="576064" y="1152128"/>
                  </a:lnTo>
                  <a:cubicBezTo>
                    <a:pt x="257913" y="1152128"/>
                    <a:pt x="0" y="894215"/>
                    <a:pt x="0" y="576064"/>
                  </a:cubicBezTo>
                  <a:cubicBezTo>
                    <a:pt x="0" y="257913"/>
                    <a:pt x="257913" y="0"/>
                    <a:pt x="57606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91" dirty="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89" name="圆角矩形 165">
              <a:extLst>
                <a:ext uri="{FF2B5EF4-FFF2-40B4-BE49-F238E27FC236}">
                  <a16:creationId xmlns:a16="http://schemas.microsoft.com/office/drawing/2014/main" id="{BED5BF25-FD48-46AD-912A-68EA1096E3F9}"/>
                </a:ext>
              </a:extLst>
            </p:cNvPr>
            <p:cNvSpPr/>
            <p:nvPr/>
          </p:nvSpPr>
          <p:spPr>
            <a:xfrm>
              <a:off x="4007769" y="5518706"/>
              <a:ext cx="5400600" cy="80765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dist"/>
              <a:r>
                <a:rPr lang="zh-CN" altLang="en-US" b="1" dirty="0">
                  <a:solidFill>
                    <a:srgbClr val="EB3F32"/>
                  </a:solidFill>
                  <a:latin typeface="Arial"/>
                  <a:ea typeface="微软雅黑"/>
                  <a:sym typeface="Arial"/>
                </a:rPr>
                <a:t>制定开发计划</a:t>
              </a:r>
            </a:p>
          </p:txBody>
        </p:sp>
        <p:sp>
          <p:nvSpPr>
            <p:cNvPr id="91" name="圆角矩形 167">
              <a:extLst>
                <a:ext uri="{FF2B5EF4-FFF2-40B4-BE49-F238E27FC236}">
                  <a16:creationId xmlns:a16="http://schemas.microsoft.com/office/drawing/2014/main" id="{648794B6-F633-4D16-9A6A-18F5FF0DC85D}"/>
                </a:ext>
              </a:extLst>
            </p:cNvPr>
            <p:cNvSpPr/>
            <p:nvPr/>
          </p:nvSpPr>
          <p:spPr>
            <a:xfrm>
              <a:off x="3791744" y="5346472"/>
              <a:ext cx="5832649" cy="1152127"/>
            </a:xfrm>
            <a:prstGeom prst="roundRect">
              <a:avLst>
                <a:gd name="adj" fmla="val 50000"/>
              </a:avLst>
            </a:prstGeom>
            <a:noFill/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91"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0E45229-7277-4085-A09C-88A2BE78E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91773"/>
              </p:ext>
            </p:extLst>
          </p:nvPr>
        </p:nvGraphicFramePr>
        <p:xfrm>
          <a:off x="414764" y="1743851"/>
          <a:ext cx="470587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1515">
                  <a:extLst>
                    <a:ext uri="{9D8B030D-6E8A-4147-A177-3AD203B41FA5}">
                      <a16:colId xmlns:a16="http://schemas.microsoft.com/office/drawing/2014/main" val="3532430070"/>
                    </a:ext>
                  </a:extLst>
                </a:gridCol>
                <a:gridCol w="2334361">
                  <a:extLst>
                    <a:ext uri="{9D8B030D-6E8A-4147-A177-3AD203B41FA5}">
                      <a16:colId xmlns:a16="http://schemas.microsoft.com/office/drawing/2014/main" val="1419506904"/>
                    </a:ext>
                  </a:extLst>
                </a:gridCol>
              </a:tblGrid>
              <a:tr h="352044"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项目详细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349065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r>
                        <a:rPr lang="zh-CN" altLang="en-US" dirty="0"/>
                        <a:t>模式模式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B/S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389973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数据库系统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Mysql5.7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038222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r>
                        <a:rPr lang="en-US" altLang="zh-CN" dirty="0"/>
                        <a:t>Java</a:t>
                      </a:r>
                      <a:r>
                        <a:rPr lang="zh-CN" altLang="en-US" dirty="0"/>
                        <a:t>版本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089868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r>
                        <a:rPr lang="en-US" altLang="zh-CN" dirty="0"/>
                        <a:t>Tomcat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9.0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329485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r>
                        <a:rPr lang="zh-CN" altLang="en-US" dirty="0"/>
                        <a:t>中间件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Maven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496772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r>
                        <a:rPr lang="zh-CN" altLang="en-US" dirty="0"/>
                        <a:t>分布式版本控制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Git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046985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r>
                        <a:rPr lang="zh-CN" altLang="en-US" dirty="0"/>
                        <a:t>云仓库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Github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694944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r>
                        <a:rPr lang="zh-CN" altLang="en-US" dirty="0"/>
                        <a:t>多人协作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Eclipse + git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674808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r>
                        <a:rPr lang="zh-CN" altLang="en-US" dirty="0"/>
                        <a:t>开发工具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Eclipse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472076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BEBD3C5A-5548-4735-8290-A595D8169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82773"/>
              </p:ext>
            </p:extLst>
          </p:nvPr>
        </p:nvGraphicFramePr>
        <p:xfrm>
          <a:off x="5529072" y="1743851"/>
          <a:ext cx="6248164" cy="2983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8747">
                  <a:extLst>
                    <a:ext uri="{9D8B030D-6E8A-4147-A177-3AD203B41FA5}">
                      <a16:colId xmlns:a16="http://schemas.microsoft.com/office/drawing/2014/main" val="3532430070"/>
                    </a:ext>
                  </a:extLst>
                </a:gridCol>
                <a:gridCol w="3099417">
                  <a:extLst>
                    <a:ext uri="{9D8B030D-6E8A-4147-A177-3AD203B41FA5}">
                      <a16:colId xmlns:a16="http://schemas.microsoft.com/office/drawing/2014/main" val="1419506904"/>
                    </a:ext>
                  </a:extLst>
                </a:gridCol>
              </a:tblGrid>
              <a:tr h="353029"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服务器详细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349065"/>
                  </a:ext>
                </a:extLst>
              </a:tr>
              <a:tr h="353029">
                <a:tc>
                  <a:txBody>
                    <a:bodyPr/>
                    <a:lstStyle/>
                    <a:p>
                      <a:r>
                        <a:rPr lang="zh-CN" altLang="en-US" dirty="0"/>
                        <a:t>内存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389973"/>
                  </a:ext>
                </a:extLst>
              </a:tr>
              <a:tr h="353029">
                <a:tc>
                  <a:txBody>
                    <a:bodyPr/>
                    <a:lstStyle/>
                    <a:p>
                      <a:r>
                        <a:rPr lang="zh-CN" altLang="en-US" dirty="0"/>
                        <a:t>服务器系统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 (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CentOS 7.3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141465"/>
                  </a:ext>
                </a:extLst>
              </a:tr>
              <a:tr h="381194">
                <a:tc>
                  <a:txBody>
                    <a:bodyPr/>
                    <a:lstStyle/>
                    <a:p>
                      <a:r>
                        <a:rPr lang="zh-CN" altLang="en-US" dirty="0"/>
                        <a:t>内存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642133"/>
                  </a:ext>
                </a:extLst>
              </a:tr>
              <a:tr h="353029">
                <a:tc>
                  <a:txBody>
                    <a:bodyPr/>
                    <a:lstStyle/>
                    <a:p>
                      <a:r>
                        <a:rPr lang="zh-CN" altLang="en-US" dirty="0"/>
                        <a:t>磁盘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40G SSD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192814"/>
                  </a:ext>
                </a:extLst>
              </a:tr>
              <a:tr h="353029">
                <a:tc>
                  <a:txBody>
                    <a:bodyPr/>
                    <a:lstStyle/>
                    <a:p>
                      <a:r>
                        <a:rPr lang="zh-CN" altLang="en-US" dirty="0"/>
                        <a:t>带宽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038222"/>
                  </a:ext>
                </a:extLst>
              </a:tr>
              <a:tr h="353029">
                <a:tc>
                  <a:txBody>
                    <a:bodyPr/>
                    <a:lstStyle/>
                    <a:p>
                      <a:r>
                        <a:rPr lang="zh-CN" altLang="en-US" dirty="0"/>
                        <a:t>连接方式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Ssh</a:t>
                      </a:r>
                      <a:r>
                        <a:rPr lang="zh-CN" altLang="en-US" dirty="0"/>
                        <a:t>远程连接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80748"/>
                  </a:ext>
                </a:extLst>
              </a:tr>
              <a:tr h="407843">
                <a:tc>
                  <a:txBody>
                    <a:bodyPr/>
                    <a:lstStyle/>
                    <a:p>
                      <a:r>
                        <a:rPr lang="zh-CN" altLang="en-US" dirty="0"/>
                        <a:t>项目绑定</a:t>
                      </a:r>
                      <a:r>
                        <a:rPr lang="en-US" altLang="zh-CN" dirty="0"/>
                        <a:t>URL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www.160go.cn/meishimeike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245900"/>
                  </a:ext>
                </a:extLst>
              </a:tr>
            </a:tbl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6B693650-408C-4444-8DDB-F3659532CD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698" y="0"/>
            <a:ext cx="1587302" cy="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114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>
        <p14:switch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>
            <a:extLst>
              <a:ext uri="{FF2B5EF4-FFF2-40B4-BE49-F238E27FC236}">
                <a16:creationId xmlns:a16="http://schemas.microsoft.com/office/drawing/2014/main" id="{B0D837FC-3CFE-4444-BEA9-F1D1B1D02F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04158" y="36331"/>
            <a:ext cx="6810375" cy="36861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3514AF0-9F81-4291-ABEE-BF72D2E96F4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5095" y="-1460321"/>
            <a:ext cx="2236456" cy="3275095"/>
          </a:xfrm>
          <a:prstGeom prst="rect">
            <a:avLst/>
          </a:prstGeom>
        </p:spPr>
      </p:pic>
      <p:grpSp>
        <p:nvGrpSpPr>
          <p:cNvPr id="88" name="组合 55">
            <a:extLst>
              <a:ext uri="{FF2B5EF4-FFF2-40B4-BE49-F238E27FC236}">
                <a16:creationId xmlns:a16="http://schemas.microsoft.com/office/drawing/2014/main" id="{90621196-F509-4353-8472-5017453ADAC3}"/>
              </a:ext>
            </a:extLst>
          </p:cNvPr>
          <p:cNvGrpSpPr/>
          <p:nvPr/>
        </p:nvGrpSpPr>
        <p:grpSpPr bwMode="auto">
          <a:xfrm>
            <a:off x="4193818" y="177245"/>
            <a:ext cx="3573065" cy="696471"/>
            <a:chOff x="3791743" y="5346472"/>
            <a:chExt cx="5833187" cy="1152803"/>
          </a:xfrm>
          <a:effectLst/>
        </p:grpSpPr>
        <p:sp>
          <p:nvSpPr>
            <p:cNvPr id="90" name="任意多边形 166">
              <a:extLst>
                <a:ext uri="{FF2B5EF4-FFF2-40B4-BE49-F238E27FC236}">
                  <a16:creationId xmlns:a16="http://schemas.microsoft.com/office/drawing/2014/main" id="{3B92F4EF-5173-4C15-AE10-C0937B8290F2}"/>
                </a:ext>
              </a:extLst>
            </p:cNvPr>
            <p:cNvSpPr/>
            <p:nvPr/>
          </p:nvSpPr>
          <p:spPr>
            <a:xfrm>
              <a:off x="3791743" y="5347083"/>
              <a:ext cx="5833187" cy="1152192"/>
            </a:xfrm>
            <a:custGeom>
              <a:avLst/>
              <a:gdLst>
                <a:gd name="connsiteX0" fmla="*/ 619854 w 5832648"/>
                <a:gd name="connsiteY0" fmla="*/ 172234 h 1152128"/>
                <a:gd name="connsiteX1" fmla="*/ 247759 w 5832648"/>
                <a:gd name="connsiteY1" fmla="*/ 418875 h 1152128"/>
                <a:gd name="connsiteX2" fmla="*/ 216024 w 5832648"/>
                <a:gd name="connsiteY2" fmla="*/ 576064 h 1152128"/>
                <a:gd name="connsiteX3" fmla="*/ 216024 w 5832648"/>
                <a:gd name="connsiteY3" fmla="*/ 576063 h 1152128"/>
                <a:gd name="connsiteX4" fmla="*/ 216024 w 5832648"/>
                <a:gd name="connsiteY4" fmla="*/ 576064 h 1152128"/>
                <a:gd name="connsiteX5" fmla="*/ 216024 w 5832648"/>
                <a:gd name="connsiteY5" fmla="*/ 576064 h 1152128"/>
                <a:gd name="connsiteX6" fmla="*/ 247759 w 5832648"/>
                <a:gd name="connsiteY6" fmla="*/ 733252 h 1152128"/>
                <a:gd name="connsiteX7" fmla="*/ 619854 w 5832648"/>
                <a:gd name="connsiteY7" fmla="*/ 979893 h 1152128"/>
                <a:gd name="connsiteX8" fmla="*/ 5212794 w 5832648"/>
                <a:gd name="connsiteY8" fmla="*/ 979894 h 1152128"/>
                <a:gd name="connsiteX9" fmla="*/ 5616624 w 5832648"/>
                <a:gd name="connsiteY9" fmla="*/ 576064 h 1152128"/>
                <a:gd name="connsiteX10" fmla="*/ 5616625 w 5832648"/>
                <a:gd name="connsiteY10" fmla="*/ 576064 h 1152128"/>
                <a:gd name="connsiteX11" fmla="*/ 5212795 w 5832648"/>
                <a:gd name="connsiteY11" fmla="*/ 172234 h 1152128"/>
                <a:gd name="connsiteX12" fmla="*/ 576064 w 5832648"/>
                <a:gd name="connsiteY12" fmla="*/ 0 h 1152128"/>
                <a:gd name="connsiteX13" fmla="*/ 5256584 w 5832648"/>
                <a:gd name="connsiteY13" fmla="*/ 0 h 1152128"/>
                <a:gd name="connsiteX14" fmla="*/ 5832648 w 5832648"/>
                <a:gd name="connsiteY14" fmla="*/ 576064 h 1152128"/>
                <a:gd name="connsiteX15" fmla="*/ 5256584 w 5832648"/>
                <a:gd name="connsiteY15" fmla="*/ 1152128 h 1152128"/>
                <a:gd name="connsiteX16" fmla="*/ 576064 w 5832648"/>
                <a:gd name="connsiteY16" fmla="*/ 1152128 h 1152128"/>
                <a:gd name="connsiteX17" fmla="*/ 0 w 5832648"/>
                <a:gd name="connsiteY17" fmla="*/ 576064 h 1152128"/>
                <a:gd name="connsiteX18" fmla="*/ 576064 w 5832648"/>
                <a:gd name="connsiteY18" fmla="*/ 0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832648" h="1152128">
                  <a:moveTo>
                    <a:pt x="619854" y="172234"/>
                  </a:moveTo>
                  <a:cubicBezTo>
                    <a:pt x="452583" y="172234"/>
                    <a:pt x="309064" y="273935"/>
                    <a:pt x="247759" y="418875"/>
                  </a:cubicBezTo>
                  <a:lnTo>
                    <a:pt x="216024" y="576064"/>
                  </a:lnTo>
                  <a:lnTo>
                    <a:pt x="216024" y="576063"/>
                  </a:lnTo>
                  <a:lnTo>
                    <a:pt x="216024" y="576064"/>
                  </a:lnTo>
                  <a:lnTo>
                    <a:pt x="216024" y="576064"/>
                  </a:lnTo>
                  <a:lnTo>
                    <a:pt x="247759" y="733252"/>
                  </a:lnTo>
                  <a:cubicBezTo>
                    <a:pt x="309064" y="878193"/>
                    <a:pt x="452583" y="979893"/>
                    <a:pt x="619854" y="979893"/>
                  </a:cubicBezTo>
                  <a:lnTo>
                    <a:pt x="5212794" y="979894"/>
                  </a:lnTo>
                  <a:cubicBezTo>
                    <a:pt x="5435823" y="979894"/>
                    <a:pt x="5616624" y="799093"/>
                    <a:pt x="5616624" y="576064"/>
                  </a:cubicBezTo>
                  <a:lnTo>
                    <a:pt x="5616625" y="576064"/>
                  </a:lnTo>
                  <a:cubicBezTo>
                    <a:pt x="5616625" y="353035"/>
                    <a:pt x="5435824" y="172234"/>
                    <a:pt x="5212795" y="172234"/>
                  </a:cubicBezTo>
                  <a:close/>
                  <a:moveTo>
                    <a:pt x="576064" y="0"/>
                  </a:moveTo>
                  <a:lnTo>
                    <a:pt x="5256584" y="0"/>
                  </a:lnTo>
                  <a:cubicBezTo>
                    <a:pt x="5574735" y="0"/>
                    <a:pt x="5832648" y="257913"/>
                    <a:pt x="5832648" y="576064"/>
                  </a:cubicBezTo>
                  <a:cubicBezTo>
                    <a:pt x="5832648" y="894215"/>
                    <a:pt x="5574735" y="1152128"/>
                    <a:pt x="5256584" y="1152128"/>
                  </a:cubicBezTo>
                  <a:lnTo>
                    <a:pt x="576064" y="1152128"/>
                  </a:lnTo>
                  <a:cubicBezTo>
                    <a:pt x="257913" y="1152128"/>
                    <a:pt x="0" y="894215"/>
                    <a:pt x="0" y="576064"/>
                  </a:cubicBezTo>
                  <a:cubicBezTo>
                    <a:pt x="0" y="257913"/>
                    <a:pt x="257913" y="0"/>
                    <a:pt x="57606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9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89" name="圆角矩形 165">
              <a:extLst>
                <a:ext uri="{FF2B5EF4-FFF2-40B4-BE49-F238E27FC236}">
                  <a16:creationId xmlns:a16="http://schemas.microsoft.com/office/drawing/2014/main" id="{BED5BF25-FD48-46AD-912A-68EA1096E3F9}"/>
                </a:ext>
              </a:extLst>
            </p:cNvPr>
            <p:cNvSpPr/>
            <p:nvPr/>
          </p:nvSpPr>
          <p:spPr>
            <a:xfrm>
              <a:off x="4007769" y="5518706"/>
              <a:ext cx="5400600" cy="80765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EB3F32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  <a:sym typeface="Arial"/>
                </a:rPr>
                <a:t>制定开发计划</a:t>
              </a:r>
            </a:p>
          </p:txBody>
        </p:sp>
        <p:sp>
          <p:nvSpPr>
            <p:cNvPr id="91" name="圆角矩形 167">
              <a:extLst>
                <a:ext uri="{FF2B5EF4-FFF2-40B4-BE49-F238E27FC236}">
                  <a16:creationId xmlns:a16="http://schemas.microsoft.com/office/drawing/2014/main" id="{648794B6-F633-4D16-9A6A-18F5FF0DC85D}"/>
                </a:ext>
              </a:extLst>
            </p:cNvPr>
            <p:cNvSpPr/>
            <p:nvPr/>
          </p:nvSpPr>
          <p:spPr>
            <a:xfrm>
              <a:off x="3791744" y="5346472"/>
              <a:ext cx="5832649" cy="1152127"/>
            </a:xfrm>
            <a:prstGeom prst="roundRect">
              <a:avLst>
                <a:gd name="adj" fmla="val 50000"/>
              </a:avLst>
            </a:prstGeom>
            <a:noFill/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9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0E45229-7277-4085-A09C-88A2BE78E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570282"/>
              </p:ext>
            </p:extLst>
          </p:nvPr>
        </p:nvGraphicFramePr>
        <p:xfrm>
          <a:off x="1100341" y="2449755"/>
          <a:ext cx="470587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1515">
                  <a:extLst>
                    <a:ext uri="{9D8B030D-6E8A-4147-A177-3AD203B41FA5}">
                      <a16:colId xmlns:a16="http://schemas.microsoft.com/office/drawing/2014/main" val="3532430070"/>
                    </a:ext>
                  </a:extLst>
                </a:gridCol>
                <a:gridCol w="2334361">
                  <a:extLst>
                    <a:ext uri="{9D8B030D-6E8A-4147-A177-3AD203B41FA5}">
                      <a16:colId xmlns:a16="http://schemas.microsoft.com/office/drawing/2014/main" val="1419506904"/>
                    </a:ext>
                  </a:extLst>
                </a:gridCol>
              </a:tblGrid>
              <a:tr h="352044"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前端详细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349065"/>
                  </a:ext>
                </a:extLst>
              </a:tr>
              <a:tr h="352044">
                <a:tc rowSpan="4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endParaRPr lang="en-US" altLang="zh-CN" sz="2000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altLang="zh-CN" sz="2400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dirty="0"/>
                        <a:t>基础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HTML5+CSS3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389973"/>
                  </a:ext>
                </a:extLst>
              </a:tr>
              <a:tr h="35204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JavaScript + Jquery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192814"/>
                  </a:ext>
                </a:extLst>
              </a:tr>
              <a:tr h="35204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Css</a:t>
                      </a:r>
                      <a:r>
                        <a:rPr lang="zh-CN" altLang="en-US" dirty="0"/>
                        <a:t>媒体查询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038222"/>
                  </a:ext>
                </a:extLst>
              </a:tr>
              <a:tr h="35204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Jsp + El +Jstl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089868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r>
                        <a:rPr lang="zh-CN" altLang="en-US" dirty="0"/>
                        <a:t>外部接口依赖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百度地图</a:t>
                      </a:r>
                      <a:r>
                        <a:rPr lang="en-US" altLang="zh-CN" dirty="0"/>
                        <a:t>,Echars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496772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r>
                        <a:rPr lang="zh-CN" altLang="en-US" dirty="0"/>
                        <a:t>交互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Ajax + Json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046985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BEBD3C5A-5548-4735-8290-A595D8169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57817"/>
              </p:ext>
            </p:extLst>
          </p:nvPr>
        </p:nvGraphicFramePr>
        <p:xfrm>
          <a:off x="6480048" y="2430753"/>
          <a:ext cx="4705876" cy="3695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1515">
                  <a:extLst>
                    <a:ext uri="{9D8B030D-6E8A-4147-A177-3AD203B41FA5}">
                      <a16:colId xmlns:a16="http://schemas.microsoft.com/office/drawing/2014/main" val="3532430070"/>
                    </a:ext>
                  </a:extLst>
                </a:gridCol>
                <a:gridCol w="2334361">
                  <a:extLst>
                    <a:ext uri="{9D8B030D-6E8A-4147-A177-3AD203B41FA5}">
                      <a16:colId xmlns:a16="http://schemas.microsoft.com/office/drawing/2014/main" val="141950690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后端详细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349065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r>
                        <a:rPr lang="en-US" altLang="zh-CN" dirty="0"/>
                        <a:t>J2EE</a:t>
                      </a:r>
                      <a:r>
                        <a:rPr lang="zh-CN" altLang="en-US" dirty="0"/>
                        <a:t>框架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Spring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389973"/>
                  </a:ext>
                </a:extLst>
              </a:tr>
              <a:tr h="358045">
                <a:tc>
                  <a:txBody>
                    <a:bodyPr/>
                    <a:lstStyle/>
                    <a:p>
                      <a:r>
                        <a:rPr lang="en-US" altLang="zh-CN" dirty="0"/>
                        <a:t>Mvc</a:t>
                      </a:r>
                      <a:r>
                        <a:rPr lang="zh-CN" altLang="en-US" dirty="0"/>
                        <a:t>框架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 Mvc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141465"/>
                  </a:ext>
                </a:extLst>
              </a:tr>
              <a:tr h="403765">
                <a:tc>
                  <a:txBody>
                    <a:bodyPr/>
                    <a:lstStyle/>
                    <a:p>
                      <a:r>
                        <a:rPr lang="zh-CN" altLang="en-US" dirty="0"/>
                        <a:t>持久层框架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Mybatis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642133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r>
                        <a:rPr lang="zh-CN" altLang="en-US" dirty="0"/>
                        <a:t>日志系统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Log4J2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192814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数据库连接池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Druid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038222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r>
                        <a:rPr lang="en-US" altLang="zh-CN" dirty="0"/>
                        <a:t>Json</a:t>
                      </a:r>
                      <a:r>
                        <a:rPr lang="zh-CN" altLang="en-US" dirty="0"/>
                        <a:t>依赖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fastjson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018317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r>
                        <a:rPr lang="zh-CN" altLang="en-US" dirty="0"/>
                        <a:t>分页实现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自行封装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810143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文件上传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fileupload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576784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r>
                        <a:rPr lang="zh-CN" altLang="en-US" dirty="0"/>
                        <a:t>支付依赖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支付宝</a:t>
                      </a:r>
                      <a:r>
                        <a:rPr lang="en-US" altLang="zh-CN" dirty="0"/>
                        <a:t>Jar</a:t>
                      </a:r>
                      <a:r>
                        <a:rPr lang="zh-CN" altLang="en-US" dirty="0"/>
                        <a:t>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120793"/>
                  </a:ext>
                </a:extLst>
              </a:tr>
            </a:tbl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6867680E-8D25-4082-A2DF-FB3FA4C75D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698" y="0"/>
            <a:ext cx="1587302" cy="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84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>
        <p14:switch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55">
            <a:extLst>
              <a:ext uri="{FF2B5EF4-FFF2-40B4-BE49-F238E27FC236}">
                <a16:creationId xmlns:a16="http://schemas.microsoft.com/office/drawing/2014/main" id="{ADB48A28-4F0A-4188-9047-DB978BF8B63F}"/>
              </a:ext>
            </a:extLst>
          </p:cNvPr>
          <p:cNvGrpSpPr/>
          <p:nvPr/>
        </p:nvGrpSpPr>
        <p:grpSpPr bwMode="auto">
          <a:xfrm>
            <a:off x="4193818" y="177245"/>
            <a:ext cx="3573065" cy="696471"/>
            <a:chOff x="3791743" y="5346472"/>
            <a:chExt cx="5833187" cy="1152803"/>
          </a:xfrm>
          <a:effectLst/>
        </p:grpSpPr>
        <p:sp>
          <p:nvSpPr>
            <p:cNvPr id="39" name="任意多边形 166">
              <a:extLst>
                <a:ext uri="{FF2B5EF4-FFF2-40B4-BE49-F238E27FC236}">
                  <a16:creationId xmlns:a16="http://schemas.microsoft.com/office/drawing/2014/main" id="{6C674F36-4271-4119-8510-D0E70F2B1355}"/>
                </a:ext>
              </a:extLst>
            </p:cNvPr>
            <p:cNvSpPr/>
            <p:nvPr/>
          </p:nvSpPr>
          <p:spPr>
            <a:xfrm>
              <a:off x="3791743" y="5347083"/>
              <a:ext cx="5833187" cy="1152192"/>
            </a:xfrm>
            <a:custGeom>
              <a:avLst/>
              <a:gdLst>
                <a:gd name="connsiteX0" fmla="*/ 619854 w 5832648"/>
                <a:gd name="connsiteY0" fmla="*/ 172234 h 1152128"/>
                <a:gd name="connsiteX1" fmla="*/ 247759 w 5832648"/>
                <a:gd name="connsiteY1" fmla="*/ 418875 h 1152128"/>
                <a:gd name="connsiteX2" fmla="*/ 216024 w 5832648"/>
                <a:gd name="connsiteY2" fmla="*/ 576064 h 1152128"/>
                <a:gd name="connsiteX3" fmla="*/ 216024 w 5832648"/>
                <a:gd name="connsiteY3" fmla="*/ 576063 h 1152128"/>
                <a:gd name="connsiteX4" fmla="*/ 216024 w 5832648"/>
                <a:gd name="connsiteY4" fmla="*/ 576064 h 1152128"/>
                <a:gd name="connsiteX5" fmla="*/ 216024 w 5832648"/>
                <a:gd name="connsiteY5" fmla="*/ 576064 h 1152128"/>
                <a:gd name="connsiteX6" fmla="*/ 247759 w 5832648"/>
                <a:gd name="connsiteY6" fmla="*/ 733252 h 1152128"/>
                <a:gd name="connsiteX7" fmla="*/ 619854 w 5832648"/>
                <a:gd name="connsiteY7" fmla="*/ 979893 h 1152128"/>
                <a:gd name="connsiteX8" fmla="*/ 5212794 w 5832648"/>
                <a:gd name="connsiteY8" fmla="*/ 979894 h 1152128"/>
                <a:gd name="connsiteX9" fmla="*/ 5616624 w 5832648"/>
                <a:gd name="connsiteY9" fmla="*/ 576064 h 1152128"/>
                <a:gd name="connsiteX10" fmla="*/ 5616625 w 5832648"/>
                <a:gd name="connsiteY10" fmla="*/ 576064 h 1152128"/>
                <a:gd name="connsiteX11" fmla="*/ 5212795 w 5832648"/>
                <a:gd name="connsiteY11" fmla="*/ 172234 h 1152128"/>
                <a:gd name="connsiteX12" fmla="*/ 576064 w 5832648"/>
                <a:gd name="connsiteY12" fmla="*/ 0 h 1152128"/>
                <a:gd name="connsiteX13" fmla="*/ 5256584 w 5832648"/>
                <a:gd name="connsiteY13" fmla="*/ 0 h 1152128"/>
                <a:gd name="connsiteX14" fmla="*/ 5832648 w 5832648"/>
                <a:gd name="connsiteY14" fmla="*/ 576064 h 1152128"/>
                <a:gd name="connsiteX15" fmla="*/ 5256584 w 5832648"/>
                <a:gd name="connsiteY15" fmla="*/ 1152128 h 1152128"/>
                <a:gd name="connsiteX16" fmla="*/ 576064 w 5832648"/>
                <a:gd name="connsiteY16" fmla="*/ 1152128 h 1152128"/>
                <a:gd name="connsiteX17" fmla="*/ 0 w 5832648"/>
                <a:gd name="connsiteY17" fmla="*/ 576064 h 1152128"/>
                <a:gd name="connsiteX18" fmla="*/ 576064 w 5832648"/>
                <a:gd name="connsiteY18" fmla="*/ 0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832648" h="1152128">
                  <a:moveTo>
                    <a:pt x="619854" y="172234"/>
                  </a:moveTo>
                  <a:cubicBezTo>
                    <a:pt x="452583" y="172234"/>
                    <a:pt x="309064" y="273935"/>
                    <a:pt x="247759" y="418875"/>
                  </a:cubicBezTo>
                  <a:lnTo>
                    <a:pt x="216024" y="576064"/>
                  </a:lnTo>
                  <a:lnTo>
                    <a:pt x="216024" y="576063"/>
                  </a:lnTo>
                  <a:lnTo>
                    <a:pt x="216024" y="576064"/>
                  </a:lnTo>
                  <a:lnTo>
                    <a:pt x="216024" y="576064"/>
                  </a:lnTo>
                  <a:lnTo>
                    <a:pt x="247759" y="733252"/>
                  </a:lnTo>
                  <a:cubicBezTo>
                    <a:pt x="309064" y="878193"/>
                    <a:pt x="452583" y="979893"/>
                    <a:pt x="619854" y="979893"/>
                  </a:cubicBezTo>
                  <a:lnTo>
                    <a:pt x="5212794" y="979894"/>
                  </a:lnTo>
                  <a:cubicBezTo>
                    <a:pt x="5435823" y="979894"/>
                    <a:pt x="5616624" y="799093"/>
                    <a:pt x="5616624" y="576064"/>
                  </a:cubicBezTo>
                  <a:lnTo>
                    <a:pt x="5616625" y="576064"/>
                  </a:lnTo>
                  <a:cubicBezTo>
                    <a:pt x="5616625" y="353035"/>
                    <a:pt x="5435824" y="172234"/>
                    <a:pt x="5212795" y="172234"/>
                  </a:cubicBezTo>
                  <a:close/>
                  <a:moveTo>
                    <a:pt x="576064" y="0"/>
                  </a:moveTo>
                  <a:lnTo>
                    <a:pt x="5256584" y="0"/>
                  </a:lnTo>
                  <a:cubicBezTo>
                    <a:pt x="5574735" y="0"/>
                    <a:pt x="5832648" y="257913"/>
                    <a:pt x="5832648" y="576064"/>
                  </a:cubicBezTo>
                  <a:cubicBezTo>
                    <a:pt x="5832648" y="894215"/>
                    <a:pt x="5574735" y="1152128"/>
                    <a:pt x="5256584" y="1152128"/>
                  </a:cubicBezTo>
                  <a:lnTo>
                    <a:pt x="576064" y="1152128"/>
                  </a:lnTo>
                  <a:cubicBezTo>
                    <a:pt x="257913" y="1152128"/>
                    <a:pt x="0" y="894215"/>
                    <a:pt x="0" y="576064"/>
                  </a:cubicBezTo>
                  <a:cubicBezTo>
                    <a:pt x="0" y="257913"/>
                    <a:pt x="257913" y="0"/>
                    <a:pt x="57606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91" dirty="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40" name="圆角矩形 165">
              <a:extLst>
                <a:ext uri="{FF2B5EF4-FFF2-40B4-BE49-F238E27FC236}">
                  <a16:creationId xmlns:a16="http://schemas.microsoft.com/office/drawing/2014/main" id="{AC97E480-A769-4D5A-A3DC-D134AB879ACE}"/>
                </a:ext>
              </a:extLst>
            </p:cNvPr>
            <p:cNvSpPr/>
            <p:nvPr/>
          </p:nvSpPr>
          <p:spPr>
            <a:xfrm>
              <a:off x="4007769" y="5518706"/>
              <a:ext cx="5400600" cy="80765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dist"/>
              <a:r>
                <a:rPr lang="zh-CN" altLang="en-US" b="1" dirty="0">
                  <a:solidFill>
                    <a:srgbClr val="EB3F32"/>
                  </a:solidFill>
                  <a:latin typeface="Arial"/>
                  <a:ea typeface="微软雅黑"/>
                  <a:sym typeface="Arial"/>
                </a:rPr>
                <a:t>项目命名规范</a:t>
              </a:r>
            </a:p>
          </p:txBody>
        </p:sp>
        <p:sp>
          <p:nvSpPr>
            <p:cNvPr id="41" name="圆角矩形 167">
              <a:extLst>
                <a:ext uri="{FF2B5EF4-FFF2-40B4-BE49-F238E27FC236}">
                  <a16:creationId xmlns:a16="http://schemas.microsoft.com/office/drawing/2014/main" id="{014B0B15-E92F-46B0-8C43-49798A330BF1}"/>
                </a:ext>
              </a:extLst>
            </p:cNvPr>
            <p:cNvSpPr/>
            <p:nvPr/>
          </p:nvSpPr>
          <p:spPr>
            <a:xfrm>
              <a:off x="3791744" y="5346472"/>
              <a:ext cx="5832649" cy="1152127"/>
            </a:xfrm>
            <a:prstGeom prst="roundRect">
              <a:avLst>
                <a:gd name="adj" fmla="val 50000"/>
              </a:avLst>
            </a:prstGeom>
            <a:noFill/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91"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4753AA27-65BE-4125-91EA-59EBB38F4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237573"/>
              </p:ext>
            </p:extLst>
          </p:nvPr>
        </p:nvGraphicFramePr>
        <p:xfrm>
          <a:off x="737616" y="1260321"/>
          <a:ext cx="11186160" cy="3494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0760">
                  <a:extLst>
                    <a:ext uri="{9D8B030D-6E8A-4147-A177-3AD203B41FA5}">
                      <a16:colId xmlns:a16="http://schemas.microsoft.com/office/drawing/2014/main" val="3532430070"/>
                    </a:ext>
                  </a:extLst>
                </a:gridCol>
                <a:gridCol w="8915400">
                  <a:extLst>
                    <a:ext uri="{9D8B030D-6E8A-4147-A177-3AD203B41FA5}">
                      <a16:colId xmlns:a16="http://schemas.microsoft.com/office/drawing/2014/main" val="1419506904"/>
                    </a:ext>
                  </a:extLst>
                </a:gridCol>
              </a:tblGrid>
              <a:tr h="378408"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后端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349065"/>
                  </a:ext>
                </a:extLst>
              </a:tr>
              <a:tr h="427815">
                <a:tc>
                  <a:txBody>
                    <a:bodyPr/>
                    <a:lstStyle/>
                    <a:p>
                      <a:r>
                        <a:rPr lang="zh-CN" altLang="en-US" dirty="0"/>
                        <a:t>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小写字母开头的驼峰命名法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例 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com.zhou.meishimeike.controller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389973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r>
                        <a:rPr lang="zh-CN" altLang="en-US" dirty="0"/>
                        <a:t>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大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写字母开头的驼峰命名法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例 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UserController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141465"/>
                  </a:ext>
                </a:extLst>
              </a:tr>
              <a:tr h="417727">
                <a:tc>
                  <a:txBody>
                    <a:bodyPr/>
                    <a:lstStyle/>
                    <a:p>
                      <a:r>
                        <a:rPr lang="zh-CN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采用小写字母开头的驼峰命名法。以作用为依据进行命名。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例子 </a:t>
                      </a:r>
                      <a:r>
                        <a:rPr lang="en-US" altLang="zh-CN" sz="1800" u="sng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getUserByPhone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642133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变量命名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采用小写字母开头的驼峰命名法。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192814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r>
                        <a:rPr lang="zh-CN" altLang="en-US" dirty="0"/>
                        <a:t>图片存放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/pages/</a:t>
                      </a:r>
                      <a:r>
                        <a:rPr lang="en-US" altLang="zh-CN" dirty="0" err="1"/>
                        <a:t>img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038222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r>
                        <a:rPr lang="en-US" altLang="zh-CN" dirty="0"/>
                        <a:t>Css</a:t>
                      </a:r>
                      <a:r>
                        <a:rPr lang="zh-CN" altLang="en-US" dirty="0"/>
                        <a:t>存放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/pages/</a:t>
                      </a:r>
                      <a:r>
                        <a:rPr lang="en-US" altLang="zh-CN" dirty="0" err="1"/>
                        <a:t>css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018317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r>
                        <a:rPr lang="en-US" altLang="zh-CN" dirty="0"/>
                        <a:t>Jsp/html</a:t>
                      </a:r>
                      <a:r>
                        <a:rPr lang="zh-CN" altLang="en-US" dirty="0"/>
                        <a:t>存放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/pages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810143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r>
                        <a:rPr lang="en-US" altLang="zh-CN" dirty="0"/>
                        <a:t>Js</a:t>
                      </a:r>
                      <a:r>
                        <a:rPr lang="zh-CN" altLang="en-US" dirty="0"/>
                        <a:t>存放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/pages/</a:t>
                      </a:r>
                      <a:r>
                        <a:rPr lang="en-US" altLang="zh-CN" dirty="0" err="1"/>
                        <a:t>js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576784"/>
                  </a:ext>
                </a:extLst>
              </a:tr>
            </a:tbl>
          </a:graphicData>
        </a:graphic>
      </p:graphicFrame>
      <p:sp>
        <p:nvSpPr>
          <p:cNvPr id="28" name="MH_Text_1">
            <a:extLst>
              <a:ext uri="{FF2B5EF4-FFF2-40B4-BE49-F238E27FC236}">
                <a16:creationId xmlns:a16="http://schemas.microsoft.com/office/drawing/2014/main" id="{D0E6A5F3-3F65-4694-8814-EF4EDEEF2100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957295" y="5515601"/>
            <a:ext cx="8299591" cy="48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ts val="8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Arial"/>
                <a:ea typeface="微软雅黑"/>
                <a:sym typeface="Arial"/>
              </a:rPr>
              <a:t>更多详情请参考美食美客</a:t>
            </a:r>
            <a:r>
              <a:rPr lang="en-US" altLang="zh-CN" sz="2800" dirty="0">
                <a:solidFill>
                  <a:srgbClr val="404040"/>
                </a:solidFill>
                <a:latin typeface="Arial"/>
                <a:ea typeface="微软雅黑"/>
                <a:sym typeface="Arial"/>
              </a:rPr>
              <a:t>_</a:t>
            </a:r>
            <a:r>
              <a:rPr lang="zh-CN" altLang="en-US" sz="2800" dirty="0">
                <a:solidFill>
                  <a:srgbClr val="404040"/>
                </a:solidFill>
                <a:latin typeface="Arial"/>
                <a:ea typeface="微软雅黑"/>
                <a:sym typeface="Arial"/>
              </a:rPr>
              <a:t>软件规范编码文档</a:t>
            </a:r>
            <a:endParaRPr lang="zh-CN" altLang="zh-CN" sz="2800" dirty="0">
              <a:solidFill>
                <a:srgbClr val="404040"/>
              </a:solidFill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5163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>
        <p14:switch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4E12DEB-7FE7-4C87-8876-E0709A8260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9389"/>
            <a:ext cx="12191999" cy="7076778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AA1CFAB7-F2D8-4A82-B61B-18FE04E4B6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882" y="6025896"/>
            <a:ext cx="1587302" cy="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541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>
        <p14:switch dir="l"/>
      </p:transition>
    </mc:Choice>
    <mc:Fallback>
      <p:transition spd="slow" advClick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炫彩多边形简约运营工作汇报PPT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Text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7203636"/>
  <p:tag name="MH_LIBRARY" val="GRAPHIC"/>
  <p:tag name="MH_TYPE" val="Picture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Text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Text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Text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203864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1672</Words>
  <Application>Microsoft Office PowerPoint</Application>
  <PresentationFormat>宽屏</PresentationFormat>
  <Paragraphs>337</Paragraphs>
  <Slides>32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等线</vt:lpstr>
      <vt:lpstr>等线 Light</vt:lpstr>
      <vt:lpstr>微软雅黑</vt:lpstr>
      <vt:lpstr>Arial</vt:lpstr>
      <vt:lpstr>Calibri</vt:lpstr>
      <vt:lpstr>Impact</vt:lpstr>
      <vt:lpstr>Wingdings</vt:lpstr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第一PPT模板网-WWW.1PPT.COM</dc:creator>
  <cp:keywords>第一PPT模板网-WWW.1PPT.COM</cp:keywords>
  <cp:lastModifiedBy>伟 周</cp:lastModifiedBy>
  <cp:revision>434</cp:revision>
  <dcterms:created xsi:type="dcterms:W3CDTF">2017-07-25T14:12:10Z</dcterms:created>
  <dcterms:modified xsi:type="dcterms:W3CDTF">2018-12-14T17:33:01Z</dcterms:modified>
</cp:coreProperties>
</file>