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E25F-D92E-9A75-A9FB-B0F28792CC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9B29E6-86F9-3938-6C09-30D3FABFD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02638-03F4-986C-A485-B195E9037703}"/>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356E3F77-0324-2ADF-C9E0-77D5AC41F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22DA2-602E-CCA5-05C1-ED7B396208BC}"/>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390220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46DB-F10C-2DBA-0D16-4ADE44B09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D5421-FD51-919C-E215-A9B37E15C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0449D-F812-DC9C-10B6-CFBE0CCED94A}"/>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19ABB15A-8935-A1DB-4B35-6DB3213AE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FD54A-A913-1D02-12EE-D34E02675730}"/>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153046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0AC09A-3EB4-2455-58D4-E288947B8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B7367-262F-B809-9813-3A4914BAD4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6E161-AD81-915F-1157-68FE94C281C3}"/>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91A49E20-3103-E36E-D26D-50E07628C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45161-E0A8-8CAA-7808-9B923F71A177}"/>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92635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5B96-66AD-F75B-FED2-56CB1C964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74677-F891-14DD-B666-56743C388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699BB-F6D5-0044-ED40-E710D4E474B2}"/>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EC833165-05A0-BE27-FA85-B8356BD9D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666C7-CD0D-B365-E328-A4391D828ED0}"/>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216672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18F6-F203-A6ED-1664-F3816886C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C66B5-D445-9362-44A5-1B046A375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7AAEB-67B9-3BB8-6748-0497AA232C25}"/>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773A9228-C66C-DA53-6724-C3E53B1EA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7E5AD-E5E9-259A-0A0B-20181FD2FF2A}"/>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6064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7D45-92F7-0060-DB4B-BC507AEAE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E4C76-6659-E794-5116-1EAEF6AE5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57537D-F526-695F-F72E-81A618BEB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F9874A-0A17-4937-C0E8-330CBA49D12A}"/>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6" name="Footer Placeholder 5">
            <a:extLst>
              <a:ext uri="{FF2B5EF4-FFF2-40B4-BE49-F238E27FC236}">
                <a16:creationId xmlns:a16="http://schemas.microsoft.com/office/drawing/2014/main" id="{14888326-7BA8-5099-4B23-50A0B55D6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C0CDAB-76C7-341B-8763-837E2A96DF5D}"/>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114562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7893-112D-1BC3-E56C-A1D1CA9A6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6C79A-D42E-F934-C94D-6AF709E65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FDA16-51E7-27B6-4505-05730FE8B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C41FD-4830-7B35-97A5-7B0660AD53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1918D-668F-8314-307B-8A380FDC6A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BFAB90-B7C6-6EA7-4DC5-9E67A0EEEF1A}"/>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8" name="Footer Placeholder 7">
            <a:extLst>
              <a:ext uri="{FF2B5EF4-FFF2-40B4-BE49-F238E27FC236}">
                <a16:creationId xmlns:a16="http://schemas.microsoft.com/office/drawing/2014/main" id="{44DEFE47-7A50-49AE-1583-E2610275D2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C7B1C2-7B5B-9CBD-7E66-0E4F29F12B85}"/>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333289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426-7092-5FA4-32C5-1AB95CEC5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17B5D-706C-500A-75F4-5756F23D2AD6}"/>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4" name="Footer Placeholder 3">
            <a:extLst>
              <a:ext uri="{FF2B5EF4-FFF2-40B4-BE49-F238E27FC236}">
                <a16:creationId xmlns:a16="http://schemas.microsoft.com/office/drawing/2014/main" id="{ECBA4B67-50C5-46A0-97D7-125FC7739A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AA6347-D16A-DDF0-6491-A66405E3B852}"/>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42627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68DD5-3235-1D31-4E2E-EFB1DF7B0710}"/>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3" name="Footer Placeholder 2">
            <a:extLst>
              <a:ext uri="{FF2B5EF4-FFF2-40B4-BE49-F238E27FC236}">
                <a16:creationId xmlns:a16="http://schemas.microsoft.com/office/drawing/2014/main" id="{A9BABA9C-2B43-4F57-23D4-6954CE640D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FC77F-222B-B14B-BC52-556B3CFF67B3}"/>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424907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07C9-EC4D-FA95-45C3-928A5B305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CE7C4-4E94-FE06-FD89-92FA7F92C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622E60-C0E3-8203-6A33-9D99BE04E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2A264-2631-9A80-79F8-6E65DEB6D4D3}"/>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6" name="Footer Placeholder 5">
            <a:extLst>
              <a:ext uri="{FF2B5EF4-FFF2-40B4-BE49-F238E27FC236}">
                <a16:creationId xmlns:a16="http://schemas.microsoft.com/office/drawing/2014/main" id="{F1E590EA-E5D1-800C-DC1D-934F56C52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0FF3A-9467-4859-9FA7-39D41185DBD7}"/>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317866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AA61-E647-335F-70D9-5B08AB811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D64CA-28E4-C60D-07B8-2CF4C0D0A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E82809-C262-6367-C079-C31FD8674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CA153-AD45-D3DA-96EE-D964FDBD035A}"/>
              </a:ext>
            </a:extLst>
          </p:cNvPr>
          <p:cNvSpPr>
            <a:spLocks noGrp="1"/>
          </p:cNvSpPr>
          <p:nvPr>
            <p:ph type="dt" sz="half" idx="10"/>
          </p:nvPr>
        </p:nvSpPr>
        <p:spPr/>
        <p:txBody>
          <a:bodyPr/>
          <a:lstStyle/>
          <a:p>
            <a:fld id="{6D8F1C55-64B1-41A1-B73E-5FEE4527C47A}" type="datetimeFigureOut">
              <a:rPr lang="en-US" smtClean="0"/>
              <a:t>9/14/2022</a:t>
            </a:fld>
            <a:endParaRPr lang="en-US"/>
          </a:p>
        </p:txBody>
      </p:sp>
      <p:sp>
        <p:nvSpPr>
          <p:cNvPr id="6" name="Footer Placeholder 5">
            <a:extLst>
              <a:ext uri="{FF2B5EF4-FFF2-40B4-BE49-F238E27FC236}">
                <a16:creationId xmlns:a16="http://schemas.microsoft.com/office/drawing/2014/main" id="{0318CDBA-1A95-3CB7-F822-4469E5C79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ABE4D-4E4E-EC4A-1658-68BE301EB488}"/>
              </a:ext>
            </a:extLst>
          </p:cNvPr>
          <p:cNvSpPr>
            <a:spLocks noGrp="1"/>
          </p:cNvSpPr>
          <p:nvPr>
            <p:ph type="sldNum" sz="quarter" idx="12"/>
          </p:nvPr>
        </p:nvSpPr>
        <p:spPr/>
        <p:txBody>
          <a:bodyPr/>
          <a:lstStyle/>
          <a:p>
            <a:fld id="{AB632849-CB57-4153-A388-90E788BC7751}" type="slidenum">
              <a:rPr lang="en-US" smtClean="0"/>
              <a:t>‹#›</a:t>
            </a:fld>
            <a:endParaRPr lang="en-US"/>
          </a:p>
        </p:txBody>
      </p:sp>
    </p:spTree>
    <p:extLst>
      <p:ext uri="{BB962C8B-B14F-4D97-AF65-F5344CB8AC3E}">
        <p14:creationId xmlns:p14="http://schemas.microsoft.com/office/powerpoint/2010/main" val="408274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4C26B-83E9-C9C9-827B-332BB0CA1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C08B8-4823-55E7-B976-8D1AA9050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D0E39-913E-A5D0-AFD9-95B22E0DF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F1C55-64B1-41A1-B73E-5FEE4527C47A}" type="datetimeFigureOut">
              <a:rPr lang="en-US" smtClean="0"/>
              <a:t>9/14/2022</a:t>
            </a:fld>
            <a:endParaRPr lang="en-US"/>
          </a:p>
        </p:txBody>
      </p:sp>
      <p:sp>
        <p:nvSpPr>
          <p:cNvPr id="5" name="Footer Placeholder 4">
            <a:extLst>
              <a:ext uri="{FF2B5EF4-FFF2-40B4-BE49-F238E27FC236}">
                <a16:creationId xmlns:a16="http://schemas.microsoft.com/office/drawing/2014/main" id="{61F639B4-F804-A70F-8ACC-D427818489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40E10-475F-BD18-FC63-E686F00EC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32849-CB57-4153-A388-90E788BC7751}" type="slidenum">
              <a:rPr lang="en-US" smtClean="0"/>
              <a:t>‹#›</a:t>
            </a:fld>
            <a:endParaRPr lang="en-US"/>
          </a:p>
        </p:txBody>
      </p:sp>
    </p:spTree>
    <p:extLst>
      <p:ext uri="{BB962C8B-B14F-4D97-AF65-F5344CB8AC3E}">
        <p14:creationId xmlns:p14="http://schemas.microsoft.com/office/powerpoint/2010/main" val="887231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est-databas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CB8FB8-C8F6-B3B3-5B4D-F088ED08E2F9}"/>
              </a:ext>
            </a:extLst>
          </p:cNvPr>
          <p:cNvSpPr txBox="1"/>
          <p:nvPr/>
        </p:nvSpPr>
        <p:spPr>
          <a:xfrm>
            <a:off x="499682" y="600263"/>
            <a:ext cx="9655822" cy="369332"/>
          </a:xfrm>
          <a:prstGeom prst="rect">
            <a:avLst/>
          </a:prstGeom>
          <a:noFill/>
        </p:spPr>
        <p:txBody>
          <a:bodyPr wrap="square">
            <a:spAutoFit/>
          </a:bodyPr>
          <a:lstStyle/>
          <a:p>
            <a:r>
              <a:rPr lang="zh-CN" altLang="en-US" dirty="0"/>
              <a:t>输入网址 </a:t>
            </a:r>
            <a:r>
              <a:rPr lang="en-US" dirty="0">
                <a:hlinkClick r:id="rId2"/>
              </a:rPr>
              <a:t>http://www.test-database.com/</a:t>
            </a:r>
            <a:r>
              <a:rPr lang="en-US" dirty="0"/>
              <a:t> </a:t>
            </a:r>
            <a:r>
              <a:rPr lang="zh-CN" altLang="en-US" dirty="0"/>
              <a:t>进入系统，看到登录界面</a:t>
            </a:r>
            <a:endParaRPr lang="en-US" dirty="0"/>
          </a:p>
        </p:txBody>
      </p:sp>
      <p:pic>
        <p:nvPicPr>
          <p:cNvPr id="7" name="Picture 6">
            <a:extLst>
              <a:ext uri="{FF2B5EF4-FFF2-40B4-BE49-F238E27FC236}">
                <a16:creationId xmlns:a16="http://schemas.microsoft.com/office/drawing/2014/main" id="{72D5FAAC-1B3B-C4F2-2302-A270ECAA3D24}"/>
              </a:ext>
            </a:extLst>
          </p:cNvPr>
          <p:cNvPicPr>
            <a:picLocks noChangeAspect="1"/>
          </p:cNvPicPr>
          <p:nvPr/>
        </p:nvPicPr>
        <p:blipFill>
          <a:blip r:embed="rId3"/>
          <a:stretch>
            <a:fillRect/>
          </a:stretch>
        </p:blipFill>
        <p:spPr>
          <a:xfrm>
            <a:off x="1869261" y="1079460"/>
            <a:ext cx="8990251" cy="4373256"/>
          </a:xfrm>
          <a:prstGeom prst="rect">
            <a:avLst/>
          </a:prstGeom>
        </p:spPr>
      </p:pic>
      <p:sp>
        <p:nvSpPr>
          <p:cNvPr id="12" name="TextBox 11">
            <a:extLst>
              <a:ext uri="{FF2B5EF4-FFF2-40B4-BE49-F238E27FC236}">
                <a16:creationId xmlns:a16="http://schemas.microsoft.com/office/drawing/2014/main" id="{F4E64E97-26AA-060A-9F2D-E26F514A5F76}"/>
              </a:ext>
            </a:extLst>
          </p:cNvPr>
          <p:cNvSpPr txBox="1"/>
          <p:nvPr/>
        </p:nvSpPr>
        <p:spPr>
          <a:xfrm>
            <a:off x="499682" y="5776830"/>
            <a:ext cx="9655822" cy="369332"/>
          </a:xfrm>
          <a:prstGeom prst="rect">
            <a:avLst/>
          </a:prstGeom>
          <a:noFill/>
        </p:spPr>
        <p:txBody>
          <a:bodyPr wrap="square">
            <a:spAutoFit/>
          </a:bodyPr>
          <a:lstStyle/>
          <a:p>
            <a:r>
              <a:rPr lang="zh-CN" altLang="en-US" dirty="0"/>
              <a:t>包含登录、注册以及修改密码</a:t>
            </a:r>
            <a:endParaRPr lang="en-US" dirty="0"/>
          </a:p>
        </p:txBody>
      </p:sp>
    </p:spTree>
    <p:extLst>
      <p:ext uri="{BB962C8B-B14F-4D97-AF65-F5344CB8AC3E}">
        <p14:creationId xmlns:p14="http://schemas.microsoft.com/office/powerpoint/2010/main" val="249577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CB8FB8-C8F6-B3B3-5B4D-F088ED08E2F9}"/>
              </a:ext>
            </a:extLst>
          </p:cNvPr>
          <p:cNvSpPr txBox="1"/>
          <p:nvPr/>
        </p:nvSpPr>
        <p:spPr>
          <a:xfrm>
            <a:off x="499682" y="600263"/>
            <a:ext cx="9655822" cy="646331"/>
          </a:xfrm>
          <a:prstGeom prst="rect">
            <a:avLst/>
          </a:prstGeom>
          <a:noFill/>
        </p:spPr>
        <p:txBody>
          <a:bodyPr wrap="square">
            <a:spAutoFit/>
          </a:bodyPr>
          <a:lstStyle/>
          <a:p>
            <a:r>
              <a:rPr lang="zh-CN" altLang="en-US" dirty="0"/>
              <a:t>注册需要使用真实手机号，通过验证；</a:t>
            </a:r>
            <a:endParaRPr lang="en-US" altLang="zh-CN" dirty="0"/>
          </a:p>
          <a:p>
            <a:r>
              <a:rPr lang="zh-CN" altLang="en-US" dirty="0"/>
              <a:t>注册成功后，需要等系统管理员审核给予访问资格才能用注册的账号进行登录访问操作</a:t>
            </a:r>
            <a:endParaRPr lang="en-US" dirty="0"/>
          </a:p>
        </p:txBody>
      </p:sp>
      <p:pic>
        <p:nvPicPr>
          <p:cNvPr id="3" name="Picture 2">
            <a:extLst>
              <a:ext uri="{FF2B5EF4-FFF2-40B4-BE49-F238E27FC236}">
                <a16:creationId xmlns:a16="http://schemas.microsoft.com/office/drawing/2014/main" id="{2A658EF0-978D-F020-3970-6D9286C4A29B}"/>
              </a:ext>
            </a:extLst>
          </p:cNvPr>
          <p:cNvPicPr>
            <a:picLocks noChangeAspect="1"/>
          </p:cNvPicPr>
          <p:nvPr/>
        </p:nvPicPr>
        <p:blipFill>
          <a:blip r:embed="rId2"/>
          <a:stretch>
            <a:fillRect/>
          </a:stretch>
        </p:blipFill>
        <p:spPr>
          <a:xfrm>
            <a:off x="590718" y="1331941"/>
            <a:ext cx="4800895" cy="4925796"/>
          </a:xfrm>
          <a:prstGeom prst="rect">
            <a:avLst/>
          </a:prstGeom>
        </p:spPr>
      </p:pic>
    </p:spTree>
    <p:extLst>
      <p:ext uri="{BB962C8B-B14F-4D97-AF65-F5344CB8AC3E}">
        <p14:creationId xmlns:p14="http://schemas.microsoft.com/office/powerpoint/2010/main" val="947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CB8FB8-C8F6-B3B3-5B4D-F088ED08E2F9}"/>
              </a:ext>
            </a:extLst>
          </p:cNvPr>
          <p:cNvSpPr txBox="1"/>
          <p:nvPr/>
        </p:nvSpPr>
        <p:spPr>
          <a:xfrm>
            <a:off x="499682" y="600263"/>
            <a:ext cx="9655822" cy="369332"/>
          </a:xfrm>
          <a:prstGeom prst="rect">
            <a:avLst/>
          </a:prstGeom>
          <a:noFill/>
        </p:spPr>
        <p:txBody>
          <a:bodyPr wrap="square">
            <a:spAutoFit/>
          </a:bodyPr>
          <a:lstStyle/>
          <a:p>
            <a:r>
              <a:rPr lang="zh-CN" altLang="en-US" dirty="0"/>
              <a:t>修改密码时，只需提供注册时的手机号，输入验证码后就可进行密码修改</a:t>
            </a:r>
            <a:endParaRPr lang="en-US" dirty="0"/>
          </a:p>
        </p:txBody>
      </p:sp>
      <p:pic>
        <p:nvPicPr>
          <p:cNvPr id="4" name="Picture 3">
            <a:extLst>
              <a:ext uri="{FF2B5EF4-FFF2-40B4-BE49-F238E27FC236}">
                <a16:creationId xmlns:a16="http://schemas.microsoft.com/office/drawing/2014/main" id="{27724195-959C-FBF6-2963-E2EEAA9B32C1}"/>
              </a:ext>
            </a:extLst>
          </p:cNvPr>
          <p:cNvPicPr>
            <a:picLocks noChangeAspect="1"/>
          </p:cNvPicPr>
          <p:nvPr/>
        </p:nvPicPr>
        <p:blipFill>
          <a:blip r:embed="rId2"/>
          <a:stretch>
            <a:fillRect/>
          </a:stretch>
        </p:blipFill>
        <p:spPr>
          <a:xfrm>
            <a:off x="600454" y="1355710"/>
            <a:ext cx="5876925" cy="4810125"/>
          </a:xfrm>
          <a:prstGeom prst="rect">
            <a:avLst/>
          </a:prstGeom>
        </p:spPr>
      </p:pic>
    </p:spTree>
    <p:extLst>
      <p:ext uri="{BB962C8B-B14F-4D97-AF65-F5344CB8AC3E}">
        <p14:creationId xmlns:p14="http://schemas.microsoft.com/office/powerpoint/2010/main" val="13713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62708-AF43-9010-5BDA-9984D884DCD7}"/>
              </a:ext>
            </a:extLst>
          </p:cNvPr>
          <p:cNvPicPr>
            <a:picLocks noChangeAspect="1"/>
          </p:cNvPicPr>
          <p:nvPr/>
        </p:nvPicPr>
        <p:blipFill>
          <a:blip r:embed="rId2"/>
          <a:stretch>
            <a:fillRect/>
          </a:stretch>
        </p:blipFill>
        <p:spPr>
          <a:xfrm>
            <a:off x="469338" y="1156455"/>
            <a:ext cx="10915815" cy="5300989"/>
          </a:xfrm>
          <a:prstGeom prst="rect">
            <a:avLst/>
          </a:prstGeom>
        </p:spPr>
      </p:pic>
      <p:sp>
        <p:nvSpPr>
          <p:cNvPr id="6" name="TextBox 5">
            <a:extLst>
              <a:ext uri="{FF2B5EF4-FFF2-40B4-BE49-F238E27FC236}">
                <a16:creationId xmlns:a16="http://schemas.microsoft.com/office/drawing/2014/main" id="{98BE16B1-B68F-42AF-B962-17D9B8802EDF}"/>
              </a:ext>
            </a:extLst>
          </p:cNvPr>
          <p:cNvSpPr txBox="1"/>
          <p:nvPr/>
        </p:nvSpPr>
        <p:spPr>
          <a:xfrm>
            <a:off x="499682" y="600263"/>
            <a:ext cx="9655822" cy="369332"/>
          </a:xfrm>
          <a:prstGeom prst="rect">
            <a:avLst/>
          </a:prstGeom>
          <a:noFill/>
        </p:spPr>
        <p:txBody>
          <a:bodyPr wrap="square">
            <a:spAutoFit/>
          </a:bodyPr>
          <a:lstStyle/>
          <a:p>
            <a:r>
              <a:rPr lang="zh-CN" altLang="en-US" dirty="0"/>
              <a:t>登录后，进入产品查询页面</a:t>
            </a:r>
            <a:endParaRPr lang="en-US" dirty="0"/>
          </a:p>
        </p:txBody>
      </p:sp>
    </p:spTree>
    <p:extLst>
      <p:ext uri="{BB962C8B-B14F-4D97-AF65-F5344CB8AC3E}">
        <p14:creationId xmlns:p14="http://schemas.microsoft.com/office/powerpoint/2010/main" val="409521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BE16B1-B68F-42AF-B962-17D9B8802EDF}"/>
              </a:ext>
            </a:extLst>
          </p:cNvPr>
          <p:cNvSpPr txBox="1"/>
          <p:nvPr/>
        </p:nvSpPr>
        <p:spPr>
          <a:xfrm>
            <a:off x="499682" y="600263"/>
            <a:ext cx="9655822" cy="369332"/>
          </a:xfrm>
          <a:prstGeom prst="rect">
            <a:avLst/>
          </a:prstGeom>
          <a:noFill/>
        </p:spPr>
        <p:txBody>
          <a:bodyPr wrap="square">
            <a:spAutoFit/>
          </a:bodyPr>
          <a:lstStyle/>
          <a:p>
            <a:r>
              <a:rPr lang="zh-CN" altLang="en-US" dirty="0"/>
              <a:t>查询关键词后，结果展示</a:t>
            </a:r>
            <a:endParaRPr lang="en-US" dirty="0"/>
          </a:p>
        </p:txBody>
      </p:sp>
      <p:pic>
        <p:nvPicPr>
          <p:cNvPr id="4" name="Picture 3">
            <a:extLst>
              <a:ext uri="{FF2B5EF4-FFF2-40B4-BE49-F238E27FC236}">
                <a16:creationId xmlns:a16="http://schemas.microsoft.com/office/drawing/2014/main" id="{1957464F-64C0-4689-20D0-939068DE60F3}"/>
              </a:ext>
            </a:extLst>
          </p:cNvPr>
          <p:cNvPicPr>
            <a:picLocks noChangeAspect="1"/>
          </p:cNvPicPr>
          <p:nvPr/>
        </p:nvPicPr>
        <p:blipFill>
          <a:blip r:embed="rId2"/>
          <a:stretch>
            <a:fillRect/>
          </a:stretch>
        </p:blipFill>
        <p:spPr>
          <a:xfrm>
            <a:off x="1011505" y="969595"/>
            <a:ext cx="10519646" cy="5145142"/>
          </a:xfrm>
          <a:prstGeom prst="rect">
            <a:avLst/>
          </a:prstGeom>
        </p:spPr>
      </p:pic>
      <p:sp>
        <p:nvSpPr>
          <p:cNvPr id="5" name="TextBox 4">
            <a:extLst>
              <a:ext uri="{FF2B5EF4-FFF2-40B4-BE49-F238E27FC236}">
                <a16:creationId xmlns:a16="http://schemas.microsoft.com/office/drawing/2014/main" id="{9688F8FE-3032-B676-D1E4-1F59A9881293}"/>
              </a:ext>
            </a:extLst>
          </p:cNvPr>
          <p:cNvSpPr txBox="1"/>
          <p:nvPr/>
        </p:nvSpPr>
        <p:spPr>
          <a:xfrm>
            <a:off x="499682" y="6257737"/>
            <a:ext cx="6097348" cy="369332"/>
          </a:xfrm>
          <a:prstGeom prst="rect">
            <a:avLst/>
          </a:prstGeom>
          <a:noFill/>
        </p:spPr>
        <p:txBody>
          <a:bodyPr wrap="square">
            <a:spAutoFit/>
          </a:bodyPr>
          <a:lstStyle/>
          <a:p>
            <a:r>
              <a:rPr lang="zh-CN" altLang="en-US" dirty="0">
                <a:solidFill>
                  <a:srgbClr val="FF0000"/>
                </a:solidFill>
              </a:rPr>
              <a:t>以上就是普通用户所能看到的全部内容</a:t>
            </a:r>
            <a:endParaRPr lang="en-US" dirty="0">
              <a:solidFill>
                <a:srgbClr val="FF0000"/>
              </a:solidFill>
            </a:endParaRPr>
          </a:p>
        </p:txBody>
      </p:sp>
    </p:spTree>
    <p:extLst>
      <p:ext uri="{BB962C8B-B14F-4D97-AF65-F5344CB8AC3E}">
        <p14:creationId xmlns:p14="http://schemas.microsoft.com/office/powerpoint/2010/main" val="37265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BE16B1-B68F-42AF-B962-17D9B8802EDF}"/>
              </a:ext>
            </a:extLst>
          </p:cNvPr>
          <p:cNvSpPr txBox="1"/>
          <p:nvPr/>
        </p:nvSpPr>
        <p:spPr>
          <a:xfrm>
            <a:off x="499682" y="600263"/>
            <a:ext cx="9655822" cy="646331"/>
          </a:xfrm>
          <a:prstGeom prst="rect">
            <a:avLst/>
          </a:prstGeom>
          <a:noFill/>
        </p:spPr>
        <p:txBody>
          <a:bodyPr wrap="square">
            <a:spAutoFit/>
          </a:bodyPr>
          <a:lstStyle/>
          <a:p>
            <a:r>
              <a:rPr lang="zh-CN" altLang="en-US" dirty="0"/>
              <a:t>管理员，查询数据时会多出产品类别选项；可以新增数据；每条数据可以修改及复制；</a:t>
            </a:r>
            <a:endParaRPr lang="en-US" altLang="zh-CN" dirty="0"/>
          </a:p>
          <a:p>
            <a:r>
              <a:rPr lang="zh-CN" altLang="en-US" dirty="0"/>
              <a:t>复制功能就是把当前数据的信息全部复制，粘贴到新增数据的输入框内</a:t>
            </a:r>
            <a:endParaRPr lang="en-US" dirty="0"/>
          </a:p>
        </p:txBody>
      </p:sp>
      <p:pic>
        <p:nvPicPr>
          <p:cNvPr id="3" name="Picture 2">
            <a:extLst>
              <a:ext uri="{FF2B5EF4-FFF2-40B4-BE49-F238E27FC236}">
                <a16:creationId xmlns:a16="http://schemas.microsoft.com/office/drawing/2014/main" id="{DD4BBC98-67D7-521D-5F2E-DB46A5994A2B}"/>
              </a:ext>
            </a:extLst>
          </p:cNvPr>
          <p:cNvPicPr>
            <a:picLocks noChangeAspect="1"/>
          </p:cNvPicPr>
          <p:nvPr/>
        </p:nvPicPr>
        <p:blipFill>
          <a:blip r:embed="rId2"/>
          <a:stretch>
            <a:fillRect/>
          </a:stretch>
        </p:blipFill>
        <p:spPr>
          <a:xfrm>
            <a:off x="499682" y="1521719"/>
            <a:ext cx="11046594" cy="4991209"/>
          </a:xfrm>
          <a:prstGeom prst="rect">
            <a:avLst/>
          </a:prstGeom>
        </p:spPr>
      </p:pic>
    </p:spTree>
    <p:extLst>
      <p:ext uri="{BB962C8B-B14F-4D97-AF65-F5344CB8AC3E}">
        <p14:creationId xmlns:p14="http://schemas.microsoft.com/office/powerpoint/2010/main" val="248160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68517A-6165-A543-DCF4-041D6C3BFFFC}"/>
              </a:ext>
            </a:extLst>
          </p:cNvPr>
          <p:cNvPicPr>
            <a:picLocks noChangeAspect="1"/>
          </p:cNvPicPr>
          <p:nvPr/>
        </p:nvPicPr>
        <p:blipFill>
          <a:blip r:embed="rId2"/>
          <a:stretch>
            <a:fillRect/>
          </a:stretch>
        </p:blipFill>
        <p:spPr>
          <a:xfrm>
            <a:off x="198121" y="148439"/>
            <a:ext cx="5166898" cy="3206569"/>
          </a:xfrm>
          <a:prstGeom prst="rect">
            <a:avLst/>
          </a:prstGeom>
        </p:spPr>
      </p:pic>
      <p:pic>
        <p:nvPicPr>
          <p:cNvPr id="9" name="Picture 8">
            <a:extLst>
              <a:ext uri="{FF2B5EF4-FFF2-40B4-BE49-F238E27FC236}">
                <a16:creationId xmlns:a16="http://schemas.microsoft.com/office/drawing/2014/main" id="{15B4F360-0E7B-DBDC-261A-D59A79677322}"/>
              </a:ext>
            </a:extLst>
          </p:cNvPr>
          <p:cNvPicPr>
            <a:picLocks noChangeAspect="1"/>
          </p:cNvPicPr>
          <p:nvPr/>
        </p:nvPicPr>
        <p:blipFill>
          <a:blip r:embed="rId3"/>
          <a:stretch>
            <a:fillRect/>
          </a:stretch>
        </p:blipFill>
        <p:spPr>
          <a:xfrm>
            <a:off x="5762910" y="1087115"/>
            <a:ext cx="5895015" cy="3673932"/>
          </a:xfrm>
          <a:prstGeom prst="rect">
            <a:avLst/>
          </a:prstGeom>
        </p:spPr>
      </p:pic>
      <p:pic>
        <p:nvPicPr>
          <p:cNvPr id="11" name="Picture 10">
            <a:extLst>
              <a:ext uri="{FF2B5EF4-FFF2-40B4-BE49-F238E27FC236}">
                <a16:creationId xmlns:a16="http://schemas.microsoft.com/office/drawing/2014/main" id="{8B8A87E4-0B21-B656-B66D-DB7C20BA0193}"/>
              </a:ext>
            </a:extLst>
          </p:cNvPr>
          <p:cNvPicPr>
            <a:picLocks noChangeAspect="1"/>
          </p:cNvPicPr>
          <p:nvPr/>
        </p:nvPicPr>
        <p:blipFill>
          <a:blip r:embed="rId4"/>
          <a:stretch>
            <a:fillRect/>
          </a:stretch>
        </p:blipFill>
        <p:spPr>
          <a:xfrm>
            <a:off x="198121" y="3448572"/>
            <a:ext cx="5166898" cy="3192258"/>
          </a:xfrm>
          <a:prstGeom prst="rect">
            <a:avLst/>
          </a:prstGeom>
        </p:spPr>
      </p:pic>
    </p:spTree>
    <p:extLst>
      <p:ext uri="{BB962C8B-B14F-4D97-AF65-F5344CB8AC3E}">
        <p14:creationId xmlns:p14="http://schemas.microsoft.com/office/powerpoint/2010/main" val="422820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62BE83-274D-2AAD-3683-73AC20402E69}"/>
              </a:ext>
            </a:extLst>
          </p:cNvPr>
          <p:cNvPicPr>
            <a:picLocks noChangeAspect="1"/>
          </p:cNvPicPr>
          <p:nvPr/>
        </p:nvPicPr>
        <p:blipFill>
          <a:blip r:embed="rId2"/>
          <a:stretch>
            <a:fillRect/>
          </a:stretch>
        </p:blipFill>
        <p:spPr>
          <a:xfrm>
            <a:off x="202300" y="988909"/>
            <a:ext cx="11606449" cy="4537951"/>
          </a:xfrm>
          <a:prstGeom prst="rect">
            <a:avLst/>
          </a:prstGeom>
        </p:spPr>
      </p:pic>
    </p:spTree>
    <p:extLst>
      <p:ext uri="{BB962C8B-B14F-4D97-AF65-F5344CB8AC3E}">
        <p14:creationId xmlns:p14="http://schemas.microsoft.com/office/powerpoint/2010/main" val="257417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207496-6C26-4B10-FCBC-01BB38C1A624}"/>
              </a:ext>
            </a:extLst>
          </p:cNvPr>
          <p:cNvPicPr>
            <a:picLocks noChangeAspect="1"/>
          </p:cNvPicPr>
          <p:nvPr/>
        </p:nvPicPr>
        <p:blipFill>
          <a:blip r:embed="rId2"/>
          <a:stretch>
            <a:fillRect/>
          </a:stretch>
        </p:blipFill>
        <p:spPr>
          <a:xfrm>
            <a:off x="704850" y="1857375"/>
            <a:ext cx="10782300" cy="3143250"/>
          </a:xfrm>
          <a:prstGeom prst="rect">
            <a:avLst/>
          </a:prstGeom>
        </p:spPr>
      </p:pic>
    </p:spTree>
    <p:extLst>
      <p:ext uri="{BB962C8B-B14F-4D97-AF65-F5344CB8AC3E}">
        <p14:creationId xmlns:p14="http://schemas.microsoft.com/office/powerpoint/2010/main" val="468289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232</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Cram Zhou</dc:creator>
  <cp:lastModifiedBy>Cram Zhou</cp:lastModifiedBy>
  <cp:revision>3</cp:revision>
  <dcterms:created xsi:type="dcterms:W3CDTF">2022-09-14T06:02:22Z</dcterms:created>
  <dcterms:modified xsi:type="dcterms:W3CDTF">2022-09-14T06:33:10Z</dcterms:modified>
</cp:coreProperties>
</file>