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6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40DFC7-7579-4291-BB80-180393C02587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C62296-8F37-47CA-BF9B-9A34C2BE09A0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35D4DECE-9944-4D2B-A3E5-364480692B15}" type="parTrans" cxnId="{F7E1E22C-029A-4262-B9FE-38B1F17746D8}">
      <dgm:prSet/>
      <dgm:spPr/>
      <dgm:t>
        <a:bodyPr/>
        <a:lstStyle/>
        <a:p>
          <a:endParaRPr lang="en-US"/>
        </a:p>
      </dgm:t>
    </dgm:pt>
    <dgm:pt modelId="{2570A588-AF22-47EF-8A5C-CAE7179509CC}" type="sibTrans" cxnId="{F7E1E22C-029A-4262-B9FE-38B1F17746D8}">
      <dgm:prSet/>
      <dgm:spPr/>
      <dgm:t>
        <a:bodyPr/>
        <a:lstStyle/>
        <a:p>
          <a:endParaRPr lang="en-US"/>
        </a:p>
      </dgm:t>
    </dgm:pt>
    <dgm:pt modelId="{06D1351D-CB70-4803-9584-4738BEB38FF5}">
      <dgm:prSet phldrT="[Text]"/>
      <dgm:spPr/>
      <dgm:t>
        <a:bodyPr/>
        <a:lstStyle/>
        <a:p>
          <a:r>
            <a:rPr lang="en-US" dirty="0" smtClean="0"/>
            <a:t>Runs: 1</a:t>
          </a:r>
          <a:endParaRPr lang="en-US" dirty="0"/>
        </a:p>
      </dgm:t>
    </dgm:pt>
    <dgm:pt modelId="{7C84298D-B683-4AA7-AA25-AD7EBEEEB2D0}" type="parTrans" cxnId="{F17CC18D-AD3A-4F5C-8D15-FEC8F29C20A7}">
      <dgm:prSet/>
      <dgm:spPr/>
      <dgm:t>
        <a:bodyPr/>
        <a:lstStyle/>
        <a:p>
          <a:endParaRPr lang="en-US"/>
        </a:p>
      </dgm:t>
    </dgm:pt>
    <dgm:pt modelId="{D070148E-A008-448D-99AF-6FBBC869589D}" type="sibTrans" cxnId="{F17CC18D-AD3A-4F5C-8D15-FEC8F29C20A7}">
      <dgm:prSet/>
      <dgm:spPr/>
      <dgm:t>
        <a:bodyPr/>
        <a:lstStyle/>
        <a:p>
          <a:endParaRPr lang="en-US"/>
        </a:p>
      </dgm:t>
    </dgm:pt>
    <dgm:pt modelId="{E78C201A-5798-4080-AC46-BB0CC8F432BF}">
      <dgm:prSet phldrT="[Text]"/>
      <dgm:spPr/>
      <dgm:t>
        <a:bodyPr/>
        <a:lstStyle/>
        <a:p>
          <a:r>
            <a:rPr lang="en-US" dirty="0" smtClean="0"/>
            <a:t>Vertical drop: 150 feet</a:t>
          </a:r>
          <a:endParaRPr lang="en-US" dirty="0"/>
        </a:p>
      </dgm:t>
    </dgm:pt>
    <dgm:pt modelId="{E4B76D95-E560-4B97-8830-A3D7C0047B61}" type="parTrans" cxnId="{6267063D-9201-4753-BBE8-A77EBE3F6043}">
      <dgm:prSet/>
      <dgm:spPr/>
      <dgm:t>
        <a:bodyPr/>
        <a:lstStyle/>
        <a:p>
          <a:endParaRPr lang="en-US"/>
        </a:p>
      </dgm:t>
    </dgm:pt>
    <dgm:pt modelId="{E8C7A3BF-5814-4513-B301-980230FA2460}" type="sibTrans" cxnId="{6267063D-9201-4753-BBE8-A77EBE3F6043}">
      <dgm:prSet/>
      <dgm:spPr/>
      <dgm:t>
        <a:bodyPr/>
        <a:lstStyle/>
        <a:p>
          <a:endParaRPr lang="en-US"/>
        </a:p>
      </dgm:t>
    </dgm:pt>
    <dgm:pt modelId="{F8DB79B1-3F4F-4121-ABD6-4BB75533991F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AD3E0B1B-F3ED-4372-BEA0-98004F9B582D}" type="parTrans" cxnId="{507E8370-FF5A-4633-8A70-B7420BCA0815}">
      <dgm:prSet/>
      <dgm:spPr/>
      <dgm:t>
        <a:bodyPr/>
        <a:lstStyle/>
        <a:p>
          <a:endParaRPr lang="en-US"/>
        </a:p>
      </dgm:t>
    </dgm:pt>
    <dgm:pt modelId="{B4227E5C-A7F9-4C24-83F1-08D349C37583}" type="sibTrans" cxnId="{507E8370-FF5A-4633-8A70-B7420BCA0815}">
      <dgm:prSet/>
      <dgm:spPr/>
      <dgm:t>
        <a:bodyPr/>
        <a:lstStyle/>
        <a:p>
          <a:endParaRPr lang="en-US"/>
        </a:p>
      </dgm:t>
    </dgm:pt>
    <dgm:pt modelId="{CFD2F204-3215-401E-8039-922C28738E77}">
      <dgm:prSet phldrT="[Text]"/>
      <dgm:spPr/>
      <dgm:t>
        <a:bodyPr/>
        <a:lstStyle/>
        <a:p>
          <a:r>
            <a:rPr lang="en-US" dirty="0" smtClean="0"/>
            <a:t>Runs: 1</a:t>
          </a:r>
          <a:endParaRPr lang="en-US" dirty="0"/>
        </a:p>
      </dgm:t>
    </dgm:pt>
    <dgm:pt modelId="{33B52922-9B1A-4EAD-B2C7-BEBEBB641E4A}" type="parTrans" cxnId="{1FCF2B35-E119-423D-915A-90C7ECF25DAE}">
      <dgm:prSet/>
      <dgm:spPr/>
      <dgm:t>
        <a:bodyPr/>
        <a:lstStyle/>
        <a:p>
          <a:endParaRPr lang="en-US"/>
        </a:p>
      </dgm:t>
    </dgm:pt>
    <dgm:pt modelId="{BFD1D92B-2097-4B64-B41B-031450D8EB0C}" type="sibTrans" cxnId="{1FCF2B35-E119-423D-915A-90C7ECF25DAE}">
      <dgm:prSet/>
      <dgm:spPr/>
      <dgm:t>
        <a:bodyPr/>
        <a:lstStyle/>
        <a:p>
          <a:endParaRPr lang="en-US"/>
        </a:p>
      </dgm:t>
    </dgm:pt>
    <dgm:pt modelId="{C19DA5CA-8DDD-4CD7-9B4B-D48B7041325B}">
      <dgm:prSet phldrT="[Text]"/>
      <dgm:spPr/>
      <dgm:t>
        <a:bodyPr/>
        <a:lstStyle/>
        <a:p>
          <a:r>
            <a:rPr lang="en-US" dirty="0" smtClean="0"/>
            <a:t>Snow making: 2 acres</a:t>
          </a:r>
          <a:endParaRPr lang="en-US" dirty="0"/>
        </a:p>
      </dgm:t>
    </dgm:pt>
    <dgm:pt modelId="{F4EE6D21-D296-4B02-8367-DF8CB6761896}" type="parTrans" cxnId="{0B573248-D8A5-40AA-9FFA-EC9A307AD76D}">
      <dgm:prSet/>
      <dgm:spPr/>
      <dgm:t>
        <a:bodyPr/>
        <a:lstStyle/>
        <a:p>
          <a:endParaRPr lang="en-US"/>
        </a:p>
      </dgm:t>
    </dgm:pt>
    <dgm:pt modelId="{C85D04B8-78A2-4739-A49C-216B983F6E6E}" type="sibTrans" cxnId="{0B573248-D8A5-40AA-9FFA-EC9A307AD76D}">
      <dgm:prSet/>
      <dgm:spPr/>
      <dgm:t>
        <a:bodyPr/>
        <a:lstStyle/>
        <a:p>
          <a:endParaRPr lang="en-US"/>
        </a:p>
      </dgm:t>
    </dgm:pt>
    <dgm:pt modelId="{D23ECD17-72BD-41B5-B706-ED7E3D5E72CF}">
      <dgm:prSet phldrT="[Text]"/>
      <dgm:spPr/>
      <dgm:t>
        <a:bodyPr/>
        <a:lstStyle/>
        <a:p>
          <a:r>
            <a:rPr lang="en-US" dirty="0" smtClean="0"/>
            <a:t>Total chair: 1</a:t>
          </a:r>
          <a:endParaRPr lang="en-US" dirty="0"/>
        </a:p>
      </dgm:t>
    </dgm:pt>
    <dgm:pt modelId="{298DBF30-D857-4A92-87CE-3EABAC7D4DF7}" type="parTrans" cxnId="{66CD3299-CC6F-4C8C-A63C-92720B05A9E8}">
      <dgm:prSet/>
      <dgm:spPr/>
      <dgm:t>
        <a:bodyPr/>
        <a:lstStyle/>
        <a:p>
          <a:endParaRPr lang="en-US"/>
        </a:p>
      </dgm:t>
    </dgm:pt>
    <dgm:pt modelId="{A29B5E0C-054B-40A9-8B3A-A65A0ABF5AFD}" type="sibTrans" cxnId="{66CD3299-CC6F-4C8C-A63C-92720B05A9E8}">
      <dgm:prSet/>
      <dgm:spPr/>
      <dgm:t>
        <a:bodyPr/>
        <a:lstStyle/>
        <a:p>
          <a:endParaRPr lang="en-US"/>
        </a:p>
      </dgm:t>
    </dgm:pt>
    <dgm:pt modelId="{DB8C49AF-CEDA-495C-89F7-C7C503456692}">
      <dgm:prSet phldrT="[Text]"/>
      <dgm:spPr/>
      <dgm:t>
        <a:bodyPr/>
        <a:lstStyle/>
        <a:p>
          <a:r>
            <a:rPr lang="en-US" dirty="0" smtClean="0"/>
            <a:t>Vertical drop: 150 feet</a:t>
          </a:r>
          <a:endParaRPr lang="en-US" dirty="0"/>
        </a:p>
      </dgm:t>
    </dgm:pt>
    <dgm:pt modelId="{D26B12E5-BA73-4EEE-B175-872C922C7271}" type="parTrans" cxnId="{ABACECC1-F289-4A25-BE9C-09A9DBF8167B}">
      <dgm:prSet/>
      <dgm:spPr/>
      <dgm:t>
        <a:bodyPr/>
        <a:lstStyle/>
        <a:p>
          <a:endParaRPr lang="en-US"/>
        </a:p>
      </dgm:t>
    </dgm:pt>
    <dgm:pt modelId="{91964E11-BAD8-4154-82C8-07BE0E9BBF02}" type="sibTrans" cxnId="{ABACECC1-F289-4A25-BE9C-09A9DBF8167B}">
      <dgm:prSet/>
      <dgm:spPr/>
      <dgm:t>
        <a:bodyPr/>
        <a:lstStyle/>
        <a:p>
          <a:endParaRPr lang="en-US"/>
        </a:p>
      </dgm:t>
    </dgm:pt>
    <dgm:pt modelId="{32AE58F3-960C-47A5-8AEF-6B4BBE455079}">
      <dgm:prSet phldrT="[Text]"/>
      <dgm:spPr/>
      <dgm:t>
        <a:bodyPr/>
        <a:lstStyle/>
        <a:p>
          <a:r>
            <a:rPr lang="en-US" dirty="0" smtClean="0"/>
            <a:t>Total chair: 1</a:t>
          </a:r>
          <a:endParaRPr lang="en-US" dirty="0"/>
        </a:p>
      </dgm:t>
    </dgm:pt>
    <dgm:pt modelId="{12BC50E5-DF64-48EB-A7A9-52E924236CB7}" type="parTrans" cxnId="{259EA0B9-9110-4A84-9965-76788E95258D}">
      <dgm:prSet/>
      <dgm:spPr/>
      <dgm:t>
        <a:bodyPr/>
        <a:lstStyle/>
        <a:p>
          <a:endParaRPr lang="en-US"/>
        </a:p>
      </dgm:t>
    </dgm:pt>
    <dgm:pt modelId="{C5CBAFD6-C692-4845-9804-6DFE6DD6C14C}" type="sibTrans" cxnId="{259EA0B9-9110-4A84-9965-76788E95258D}">
      <dgm:prSet/>
      <dgm:spPr/>
      <dgm:t>
        <a:bodyPr/>
        <a:lstStyle/>
        <a:p>
          <a:endParaRPr lang="en-US"/>
        </a:p>
      </dgm:t>
    </dgm:pt>
    <dgm:pt modelId="{39C8DDED-9F49-4FBF-9A02-11D571BF99E9}" type="pres">
      <dgm:prSet presAssocID="{6A40DFC7-7579-4291-BB80-180393C02587}" presName="Name0" presStyleCnt="0">
        <dgm:presLayoutVars>
          <dgm:dir/>
          <dgm:animLvl val="lvl"/>
          <dgm:resizeHandles/>
        </dgm:presLayoutVars>
      </dgm:prSet>
      <dgm:spPr/>
    </dgm:pt>
    <dgm:pt modelId="{F8716DF4-CF00-4CAB-B4D6-CDDDE9CE3206}" type="pres">
      <dgm:prSet presAssocID="{FAC62296-8F37-47CA-BF9B-9A34C2BE09A0}" presName="linNode" presStyleCnt="0"/>
      <dgm:spPr/>
    </dgm:pt>
    <dgm:pt modelId="{B4C40CBD-7F10-46E3-AF8F-DFAA92F3635A}" type="pres">
      <dgm:prSet presAssocID="{FAC62296-8F37-47CA-BF9B-9A34C2BE09A0}" presName="parentShp" presStyleLbl="node1" presStyleIdx="0" presStyleCnt="2" custScaleX="58635" custScaleY="73825">
        <dgm:presLayoutVars>
          <dgm:bulletEnabled val="1"/>
        </dgm:presLayoutVars>
      </dgm:prSet>
      <dgm:spPr/>
    </dgm:pt>
    <dgm:pt modelId="{135B6874-840A-4BFD-929C-69C0199C8516}" type="pres">
      <dgm:prSet presAssocID="{FAC62296-8F37-47CA-BF9B-9A34C2BE09A0}" presName="childShp" presStyleLbl="bgAccFollowNode1" presStyleIdx="0" presStyleCnt="2" custScaleX="1184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9380C2-1069-49F6-8243-1372E79DC5B0}" type="pres">
      <dgm:prSet presAssocID="{2570A588-AF22-47EF-8A5C-CAE7179509CC}" presName="spacing" presStyleCnt="0"/>
      <dgm:spPr/>
    </dgm:pt>
    <dgm:pt modelId="{9289816F-EFF1-4560-804B-163713365C2F}" type="pres">
      <dgm:prSet presAssocID="{F8DB79B1-3F4F-4121-ABD6-4BB75533991F}" presName="linNode" presStyleCnt="0"/>
      <dgm:spPr/>
    </dgm:pt>
    <dgm:pt modelId="{7630E619-EC40-41F3-8A84-19EF0FC33922}" type="pres">
      <dgm:prSet presAssocID="{F8DB79B1-3F4F-4121-ABD6-4BB75533991F}" presName="parentShp" presStyleLbl="node1" presStyleIdx="1" presStyleCnt="2" custScaleX="59216" custScaleY="65656">
        <dgm:presLayoutVars>
          <dgm:bulletEnabled val="1"/>
        </dgm:presLayoutVars>
      </dgm:prSet>
      <dgm:spPr/>
    </dgm:pt>
    <dgm:pt modelId="{0580EEFD-D778-4F97-BA4D-29ED78E62227}" type="pres">
      <dgm:prSet presAssocID="{F8DB79B1-3F4F-4121-ABD6-4BB75533991F}" presName="childShp" presStyleLbl="bgAccFollowNode1" presStyleIdx="1" presStyleCnt="2" custScaleX="1180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17CC18D-AD3A-4F5C-8D15-FEC8F29C20A7}" srcId="{FAC62296-8F37-47CA-BF9B-9A34C2BE09A0}" destId="{06D1351D-CB70-4803-9584-4738BEB38FF5}" srcOrd="0" destOrd="0" parTransId="{7C84298D-B683-4AA7-AA25-AD7EBEEEB2D0}" sibTransId="{D070148E-A008-448D-99AF-6FBBC869589D}"/>
    <dgm:cxn modelId="{02E4234E-F0D2-4534-882A-2EC8F699D29E}" type="presOf" srcId="{06D1351D-CB70-4803-9584-4738BEB38FF5}" destId="{135B6874-840A-4BFD-929C-69C0199C8516}" srcOrd="0" destOrd="0" presId="urn:microsoft.com/office/officeart/2005/8/layout/vList6"/>
    <dgm:cxn modelId="{2D908C9C-B5EB-4769-AB3D-82FAE1A53E3C}" type="presOf" srcId="{E78C201A-5798-4080-AC46-BB0CC8F432BF}" destId="{135B6874-840A-4BFD-929C-69C0199C8516}" srcOrd="0" destOrd="1" presId="urn:microsoft.com/office/officeart/2005/8/layout/vList6"/>
    <dgm:cxn modelId="{6A4B97D6-32EF-449E-95A7-65F0BB150251}" type="presOf" srcId="{D23ECD17-72BD-41B5-B706-ED7E3D5E72CF}" destId="{135B6874-840A-4BFD-929C-69C0199C8516}" srcOrd="0" destOrd="2" presId="urn:microsoft.com/office/officeart/2005/8/layout/vList6"/>
    <dgm:cxn modelId="{6C0B8498-EF57-4744-A28D-9518D6198C41}" type="presOf" srcId="{CFD2F204-3215-401E-8039-922C28738E77}" destId="{0580EEFD-D778-4F97-BA4D-29ED78E62227}" srcOrd="0" destOrd="0" presId="urn:microsoft.com/office/officeart/2005/8/layout/vList6"/>
    <dgm:cxn modelId="{66CD3299-CC6F-4C8C-A63C-92720B05A9E8}" srcId="{FAC62296-8F37-47CA-BF9B-9A34C2BE09A0}" destId="{D23ECD17-72BD-41B5-B706-ED7E3D5E72CF}" srcOrd="2" destOrd="0" parTransId="{298DBF30-D857-4A92-87CE-3EABAC7D4DF7}" sibTransId="{A29B5E0C-054B-40A9-8B3A-A65A0ABF5AFD}"/>
    <dgm:cxn modelId="{507E8370-FF5A-4633-8A70-B7420BCA0815}" srcId="{6A40DFC7-7579-4291-BB80-180393C02587}" destId="{F8DB79B1-3F4F-4121-ABD6-4BB75533991F}" srcOrd="1" destOrd="0" parTransId="{AD3E0B1B-F3ED-4372-BEA0-98004F9B582D}" sibTransId="{B4227E5C-A7F9-4C24-83F1-08D349C37583}"/>
    <dgm:cxn modelId="{0B573248-D8A5-40AA-9FFA-EC9A307AD76D}" srcId="{F8DB79B1-3F4F-4121-ABD6-4BB75533991F}" destId="{C19DA5CA-8DDD-4CD7-9B4B-D48B7041325B}" srcOrd="3" destOrd="0" parTransId="{F4EE6D21-D296-4B02-8367-DF8CB6761896}" sibTransId="{C85D04B8-78A2-4739-A49C-216B983F6E6E}"/>
    <dgm:cxn modelId="{6267063D-9201-4753-BBE8-A77EBE3F6043}" srcId="{FAC62296-8F37-47CA-BF9B-9A34C2BE09A0}" destId="{E78C201A-5798-4080-AC46-BB0CC8F432BF}" srcOrd="1" destOrd="0" parTransId="{E4B76D95-E560-4B97-8830-A3D7C0047B61}" sibTransId="{E8C7A3BF-5814-4513-B301-980230FA2460}"/>
    <dgm:cxn modelId="{F7E1E22C-029A-4262-B9FE-38B1F17746D8}" srcId="{6A40DFC7-7579-4291-BB80-180393C02587}" destId="{FAC62296-8F37-47CA-BF9B-9A34C2BE09A0}" srcOrd="0" destOrd="0" parTransId="{35D4DECE-9944-4D2B-A3E5-364480692B15}" sibTransId="{2570A588-AF22-47EF-8A5C-CAE7179509CC}"/>
    <dgm:cxn modelId="{259EA0B9-9110-4A84-9965-76788E95258D}" srcId="{F8DB79B1-3F4F-4121-ABD6-4BB75533991F}" destId="{32AE58F3-960C-47A5-8AEF-6B4BBE455079}" srcOrd="2" destOrd="0" parTransId="{12BC50E5-DF64-48EB-A7A9-52E924236CB7}" sibTransId="{C5CBAFD6-C692-4845-9804-6DFE6DD6C14C}"/>
    <dgm:cxn modelId="{88420ABA-FCB2-4CEB-B760-76386C7AEFE3}" type="presOf" srcId="{6A40DFC7-7579-4291-BB80-180393C02587}" destId="{39C8DDED-9F49-4FBF-9A02-11D571BF99E9}" srcOrd="0" destOrd="0" presId="urn:microsoft.com/office/officeart/2005/8/layout/vList6"/>
    <dgm:cxn modelId="{89B53DDF-8C36-4ADB-BF66-24C4AC2748D1}" type="presOf" srcId="{32AE58F3-960C-47A5-8AEF-6B4BBE455079}" destId="{0580EEFD-D778-4F97-BA4D-29ED78E62227}" srcOrd="0" destOrd="2" presId="urn:microsoft.com/office/officeart/2005/8/layout/vList6"/>
    <dgm:cxn modelId="{ABACECC1-F289-4A25-BE9C-09A9DBF8167B}" srcId="{F8DB79B1-3F4F-4121-ABD6-4BB75533991F}" destId="{DB8C49AF-CEDA-495C-89F7-C7C503456692}" srcOrd="1" destOrd="0" parTransId="{D26B12E5-BA73-4EEE-B175-872C922C7271}" sibTransId="{91964E11-BAD8-4154-82C8-07BE0E9BBF02}"/>
    <dgm:cxn modelId="{734945C3-2CA5-4A77-A353-6044705B5425}" type="presOf" srcId="{FAC62296-8F37-47CA-BF9B-9A34C2BE09A0}" destId="{B4C40CBD-7F10-46E3-AF8F-DFAA92F3635A}" srcOrd="0" destOrd="0" presId="urn:microsoft.com/office/officeart/2005/8/layout/vList6"/>
    <dgm:cxn modelId="{1FCF2B35-E119-423D-915A-90C7ECF25DAE}" srcId="{F8DB79B1-3F4F-4121-ABD6-4BB75533991F}" destId="{CFD2F204-3215-401E-8039-922C28738E77}" srcOrd="0" destOrd="0" parTransId="{33B52922-9B1A-4EAD-B2C7-BEBEBB641E4A}" sibTransId="{BFD1D92B-2097-4B64-B41B-031450D8EB0C}"/>
    <dgm:cxn modelId="{5713ADB5-853B-452A-8ABB-69B55384A523}" type="presOf" srcId="{C19DA5CA-8DDD-4CD7-9B4B-D48B7041325B}" destId="{0580EEFD-D778-4F97-BA4D-29ED78E62227}" srcOrd="0" destOrd="3" presId="urn:microsoft.com/office/officeart/2005/8/layout/vList6"/>
    <dgm:cxn modelId="{A769AF65-7307-45F0-AF9D-9150E1E2934B}" type="presOf" srcId="{F8DB79B1-3F4F-4121-ABD6-4BB75533991F}" destId="{7630E619-EC40-41F3-8A84-19EF0FC33922}" srcOrd="0" destOrd="0" presId="urn:microsoft.com/office/officeart/2005/8/layout/vList6"/>
    <dgm:cxn modelId="{E4DE8D8D-F7F8-4A89-846F-7315369FF418}" type="presOf" srcId="{DB8C49AF-CEDA-495C-89F7-C7C503456692}" destId="{0580EEFD-D778-4F97-BA4D-29ED78E62227}" srcOrd="0" destOrd="1" presId="urn:microsoft.com/office/officeart/2005/8/layout/vList6"/>
    <dgm:cxn modelId="{2CDD9D74-AD50-49C7-9EBE-7C5A0A30B7C5}" type="presParOf" srcId="{39C8DDED-9F49-4FBF-9A02-11D571BF99E9}" destId="{F8716DF4-CF00-4CAB-B4D6-CDDDE9CE3206}" srcOrd="0" destOrd="0" presId="urn:microsoft.com/office/officeart/2005/8/layout/vList6"/>
    <dgm:cxn modelId="{611574E8-6872-4DB6-9070-EDE1A76E21CE}" type="presParOf" srcId="{F8716DF4-CF00-4CAB-B4D6-CDDDE9CE3206}" destId="{B4C40CBD-7F10-46E3-AF8F-DFAA92F3635A}" srcOrd="0" destOrd="0" presId="urn:microsoft.com/office/officeart/2005/8/layout/vList6"/>
    <dgm:cxn modelId="{01CBFADA-E9DC-4099-8BB3-06F1DB616E25}" type="presParOf" srcId="{F8716DF4-CF00-4CAB-B4D6-CDDDE9CE3206}" destId="{135B6874-840A-4BFD-929C-69C0199C8516}" srcOrd="1" destOrd="0" presId="urn:microsoft.com/office/officeart/2005/8/layout/vList6"/>
    <dgm:cxn modelId="{5B8A697B-A1C3-4590-9819-BF14113C56C2}" type="presParOf" srcId="{39C8DDED-9F49-4FBF-9A02-11D571BF99E9}" destId="{CA9380C2-1069-49F6-8243-1372E79DC5B0}" srcOrd="1" destOrd="0" presId="urn:microsoft.com/office/officeart/2005/8/layout/vList6"/>
    <dgm:cxn modelId="{3FD7A046-D882-4744-B4F9-761BC1D9AB90}" type="presParOf" srcId="{39C8DDED-9F49-4FBF-9A02-11D571BF99E9}" destId="{9289816F-EFF1-4560-804B-163713365C2F}" srcOrd="2" destOrd="0" presId="urn:microsoft.com/office/officeart/2005/8/layout/vList6"/>
    <dgm:cxn modelId="{C59782D4-23FC-4EC7-BC45-9A574CFA5C49}" type="presParOf" srcId="{9289816F-EFF1-4560-804B-163713365C2F}" destId="{7630E619-EC40-41F3-8A84-19EF0FC33922}" srcOrd="0" destOrd="0" presId="urn:microsoft.com/office/officeart/2005/8/layout/vList6"/>
    <dgm:cxn modelId="{239B5276-22DF-43F3-A818-1E00A5B1EC1E}" type="presParOf" srcId="{9289816F-EFF1-4560-804B-163713365C2F}" destId="{0580EEFD-D778-4F97-BA4D-29ED78E62227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EDE8BC-A1BD-4004-92E3-5E93C0991BA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95D588-E91D-4B0E-B778-1414426A437A}">
      <dgm:prSet custT="1"/>
      <dgm:spPr/>
      <dgm:t>
        <a:bodyPr/>
        <a:lstStyle/>
        <a:p>
          <a:pPr rtl="0"/>
          <a:r>
            <a:rPr lang="en-US" sz="2800" dirty="0" smtClean="0">
              <a:solidFill>
                <a:schemeClr val="tx1"/>
              </a:solidFill>
            </a:rPr>
            <a:t>Increase the longest run by </a:t>
          </a:r>
          <a:r>
            <a:rPr lang="en-US" sz="2800" b="1" dirty="0" smtClean="0">
              <a:solidFill>
                <a:schemeClr val="tx1"/>
              </a:solidFill>
            </a:rPr>
            <a:t>0.2</a:t>
          </a:r>
          <a:r>
            <a:rPr lang="en-US" sz="2800" dirty="0" smtClean="0">
              <a:solidFill>
                <a:schemeClr val="tx1"/>
              </a:solidFill>
            </a:rPr>
            <a:t> miles </a:t>
          </a:r>
          <a:endParaRPr lang="en-US" sz="2800" dirty="0">
            <a:solidFill>
              <a:schemeClr val="tx1"/>
            </a:solidFill>
          </a:endParaRPr>
        </a:p>
      </dgm:t>
    </dgm:pt>
    <dgm:pt modelId="{89684F8A-7E5B-4BEB-BD6E-15498C1C853E}" type="parTrans" cxnId="{8C5DC76A-9426-482B-9123-3F10377CE056}">
      <dgm:prSet/>
      <dgm:spPr/>
      <dgm:t>
        <a:bodyPr/>
        <a:lstStyle/>
        <a:p>
          <a:endParaRPr lang="en-US"/>
        </a:p>
      </dgm:t>
    </dgm:pt>
    <dgm:pt modelId="{707B3C48-9E3E-4DA2-9E8A-6B2D54628504}" type="sibTrans" cxnId="{8C5DC76A-9426-482B-9123-3F10377CE056}">
      <dgm:prSet/>
      <dgm:spPr/>
      <dgm:t>
        <a:bodyPr/>
        <a:lstStyle/>
        <a:p>
          <a:endParaRPr lang="en-US"/>
        </a:p>
      </dgm:t>
    </dgm:pt>
    <dgm:pt modelId="{CBAE5B6B-C4E1-4869-909F-34DA07CE169C}" type="pres">
      <dgm:prSet presAssocID="{F2EDE8BC-A1BD-4004-92E3-5E93C0991BAF}" presName="CompostProcess" presStyleCnt="0">
        <dgm:presLayoutVars>
          <dgm:dir/>
          <dgm:resizeHandles val="exact"/>
        </dgm:presLayoutVars>
      </dgm:prSet>
      <dgm:spPr/>
    </dgm:pt>
    <dgm:pt modelId="{A6D1A207-ACA2-4A6B-8C58-197ED16587B5}" type="pres">
      <dgm:prSet presAssocID="{F2EDE8BC-A1BD-4004-92E3-5E93C0991BAF}" presName="arrow" presStyleLbl="bgShp" presStyleIdx="0" presStyleCnt="1" custLinFactNeighborX="-5865" custLinFactNeighborY="1121"/>
      <dgm:spPr/>
    </dgm:pt>
    <dgm:pt modelId="{A9F00803-A497-4A43-8410-CF12A25D57F5}" type="pres">
      <dgm:prSet presAssocID="{F2EDE8BC-A1BD-4004-92E3-5E93C0991BAF}" presName="linearProcess" presStyleCnt="0"/>
      <dgm:spPr/>
    </dgm:pt>
    <dgm:pt modelId="{9D02AF46-C7BA-4822-9DEF-9135BA1F4C94}" type="pres">
      <dgm:prSet presAssocID="{8B95D588-E91D-4B0E-B778-1414426A437A}" presName="textNode" presStyleLbl="node1" presStyleIdx="0" presStyleCnt="1" custScaleX="188599" custScaleY="94998" custLinFactNeighborX="-33623" custLinFactNeighborY="28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5B1481-FCE6-421A-977B-A599E51E1E30}" type="presOf" srcId="{8B95D588-E91D-4B0E-B778-1414426A437A}" destId="{9D02AF46-C7BA-4822-9DEF-9135BA1F4C94}" srcOrd="0" destOrd="0" presId="urn:microsoft.com/office/officeart/2005/8/layout/hProcess9"/>
    <dgm:cxn modelId="{D1D9E53C-AB11-4F33-ABAD-6F7D1CEAE3A7}" type="presOf" srcId="{F2EDE8BC-A1BD-4004-92E3-5E93C0991BAF}" destId="{CBAE5B6B-C4E1-4869-909F-34DA07CE169C}" srcOrd="0" destOrd="0" presId="urn:microsoft.com/office/officeart/2005/8/layout/hProcess9"/>
    <dgm:cxn modelId="{8C5DC76A-9426-482B-9123-3F10377CE056}" srcId="{F2EDE8BC-A1BD-4004-92E3-5E93C0991BAF}" destId="{8B95D588-E91D-4B0E-B778-1414426A437A}" srcOrd="0" destOrd="0" parTransId="{89684F8A-7E5B-4BEB-BD6E-15498C1C853E}" sibTransId="{707B3C48-9E3E-4DA2-9E8A-6B2D54628504}"/>
    <dgm:cxn modelId="{63B7F8D1-6E58-495E-99AA-DD350E436144}" type="presParOf" srcId="{CBAE5B6B-C4E1-4869-909F-34DA07CE169C}" destId="{A6D1A207-ACA2-4A6B-8C58-197ED16587B5}" srcOrd="0" destOrd="0" presId="urn:microsoft.com/office/officeart/2005/8/layout/hProcess9"/>
    <dgm:cxn modelId="{E65D345E-9FE7-417F-939D-00AEDA3264EB}" type="presParOf" srcId="{CBAE5B6B-C4E1-4869-909F-34DA07CE169C}" destId="{A9F00803-A497-4A43-8410-CF12A25D57F5}" srcOrd="1" destOrd="0" presId="urn:microsoft.com/office/officeart/2005/8/layout/hProcess9"/>
    <dgm:cxn modelId="{FD907D07-D5CB-4E44-B707-E070015FC792}" type="presParOf" srcId="{A9F00803-A497-4A43-8410-CF12A25D57F5}" destId="{9D02AF46-C7BA-4822-9DEF-9135BA1F4C94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5B6874-840A-4BFD-929C-69C0199C8516}">
      <dsp:nvSpPr>
        <dsp:cNvPr id="0" name=""/>
        <dsp:cNvSpPr/>
      </dsp:nvSpPr>
      <dsp:spPr>
        <a:xfrm>
          <a:off x="1626512" y="535"/>
          <a:ext cx="4409996" cy="208954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Runs: 1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Vertical drop: 150 feet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Total chair: 1</a:t>
          </a:r>
          <a:endParaRPr lang="en-US" sz="2400" kern="1200" dirty="0"/>
        </a:p>
      </dsp:txBody>
      <dsp:txXfrm>
        <a:off x="1626512" y="261728"/>
        <a:ext cx="3626416" cy="1567160"/>
      </dsp:txXfrm>
    </dsp:sp>
    <dsp:sp modelId="{B4C40CBD-7F10-46E3-AF8F-DFAA92F3635A}">
      <dsp:nvSpPr>
        <dsp:cNvPr id="0" name=""/>
        <dsp:cNvSpPr/>
      </dsp:nvSpPr>
      <dsp:spPr>
        <a:xfrm>
          <a:off x="170679" y="274005"/>
          <a:ext cx="1455833" cy="1542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2</a:t>
          </a:r>
          <a:endParaRPr lang="en-US" sz="6500" kern="1200" dirty="0"/>
        </a:p>
      </dsp:txBody>
      <dsp:txXfrm>
        <a:off x="241747" y="345073"/>
        <a:ext cx="1313697" cy="1400471"/>
      </dsp:txXfrm>
    </dsp:sp>
    <dsp:sp modelId="{0580EEFD-D778-4F97-BA4D-29ED78E62227}">
      <dsp:nvSpPr>
        <dsp:cNvPr id="0" name=""/>
        <dsp:cNvSpPr/>
      </dsp:nvSpPr>
      <dsp:spPr>
        <a:xfrm>
          <a:off x="1640950" y="2299036"/>
          <a:ext cx="4395545" cy="208954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Runs: 1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Vertical drop: 150 feet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Total chair: 1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Snow making: 2 acres</a:t>
          </a:r>
          <a:endParaRPr lang="en-US" sz="2400" kern="1200" dirty="0"/>
        </a:p>
      </dsp:txBody>
      <dsp:txXfrm>
        <a:off x="1640950" y="2560229"/>
        <a:ext cx="3611965" cy="1567160"/>
      </dsp:txXfrm>
    </dsp:sp>
    <dsp:sp modelId="{7630E619-EC40-41F3-8A84-19EF0FC33922}">
      <dsp:nvSpPr>
        <dsp:cNvPr id="0" name=""/>
        <dsp:cNvSpPr/>
      </dsp:nvSpPr>
      <dsp:spPr>
        <a:xfrm>
          <a:off x="170691" y="2657853"/>
          <a:ext cx="1470259" cy="13719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3</a:t>
          </a:r>
          <a:endParaRPr lang="en-US" sz="6500" kern="1200" dirty="0"/>
        </a:p>
      </dsp:txBody>
      <dsp:txXfrm>
        <a:off x="237662" y="2724824"/>
        <a:ext cx="1336317" cy="12379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D1A207-ACA2-4A6B-8C58-197ED16587B5}">
      <dsp:nvSpPr>
        <dsp:cNvPr id="0" name=""/>
        <dsp:cNvSpPr/>
      </dsp:nvSpPr>
      <dsp:spPr>
        <a:xfrm>
          <a:off x="264441" y="0"/>
          <a:ext cx="8938260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02AF46-C7BA-4822-9DEF-9135BA1F4C94}">
      <dsp:nvSpPr>
        <dsp:cNvPr id="0" name=""/>
        <dsp:cNvSpPr/>
      </dsp:nvSpPr>
      <dsp:spPr>
        <a:xfrm>
          <a:off x="1222254" y="1397701"/>
          <a:ext cx="5949694" cy="16534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Increase the longest run by </a:t>
          </a:r>
          <a:r>
            <a:rPr lang="en-US" sz="2800" b="1" kern="1200" dirty="0" smtClean="0">
              <a:solidFill>
                <a:schemeClr val="tx1"/>
              </a:solidFill>
            </a:rPr>
            <a:t>0.2</a:t>
          </a:r>
          <a:r>
            <a:rPr lang="en-US" sz="2800" kern="1200" dirty="0" smtClean="0">
              <a:solidFill>
                <a:schemeClr val="tx1"/>
              </a:solidFill>
            </a:rPr>
            <a:t> miles 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1302970" y="1478417"/>
        <a:ext cx="5788262" cy="14920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1D2C3-C455-413B-8201-51DF9380D95B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83AA5-08B4-4AFA-BA86-71D765F66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47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350,000 visitors per season, 5 tickets per visitor on average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183AA5-08B4-4AFA-BA86-71D765F668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69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Big</a:t>
            </a:r>
            <a:r>
              <a:rPr lang="en-US" baseline="0" dirty="0" smtClean="0"/>
              <a:t> mountain’s facilities and properties supported predicted price $95.87, with mean absolute error $10.39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183AA5-08B4-4AFA-BA86-71D765F668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7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</a:t>
            </a:r>
            <a:r>
              <a:rPr lang="en-US" baseline="0" dirty="0" smtClean="0"/>
              <a:t> on the model, the </a:t>
            </a:r>
            <a:r>
              <a:rPr lang="en-US" dirty="0" smtClean="0"/>
              <a:t>New features support</a:t>
            </a:r>
            <a:r>
              <a:rPr lang="en-US" baseline="0" dirty="0" smtClean="0"/>
              <a:t> for price increase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183AA5-08B4-4AFA-BA86-71D765F668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39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023D-F1A5-4F39-97EE-897337A73CAF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9544-D0AB-4C49-A8C3-977B62CDA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09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023D-F1A5-4F39-97EE-897337A73CAF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9544-D0AB-4C49-A8C3-977B62CDA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06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023D-F1A5-4F39-97EE-897337A73CAF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9544-D0AB-4C49-A8C3-977B62CDA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9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023D-F1A5-4F39-97EE-897337A73CAF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9544-D0AB-4C49-A8C3-977B62CDA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55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023D-F1A5-4F39-97EE-897337A73CAF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9544-D0AB-4C49-A8C3-977B62CDA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89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023D-F1A5-4F39-97EE-897337A73CAF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9544-D0AB-4C49-A8C3-977B62CDA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15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023D-F1A5-4F39-97EE-897337A73CAF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9544-D0AB-4C49-A8C3-977B62CDA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6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023D-F1A5-4F39-97EE-897337A73CAF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9544-D0AB-4C49-A8C3-977B62CDA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31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023D-F1A5-4F39-97EE-897337A73CAF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9544-D0AB-4C49-A8C3-977B62CDA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91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023D-F1A5-4F39-97EE-897337A73CAF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9544-D0AB-4C49-A8C3-977B62CDA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023D-F1A5-4F39-97EE-897337A73CAF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9544-D0AB-4C49-A8C3-977B62CDA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64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4023D-F1A5-4F39-97EE-897337A73CAF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E9544-D0AB-4C49-A8C3-977B62CDA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9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Big Mountain Resort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Nan Zhou</a:t>
            </a:r>
          </a:p>
          <a:p>
            <a:r>
              <a:rPr lang="en-US" dirty="0" smtClean="0"/>
              <a:t>Feb 3,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168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109345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What is the problem?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74470"/>
            <a:ext cx="10053002" cy="1179481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 smtClean="0"/>
              <a:t>$1,540K </a:t>
            </a:r>
            <a:r>
              <a:rPr lang="en-US" sz="2600" b="0" dirty="0" smtClean="0"/>
              <a:t>additional operating cost per season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 smtClean="0"/>
              <a:t>$81 </a:t>
            </a:r>
            <a:r>
              <a:rPr lang="en-US" sz="2600" b="0" dirty="0" smtClean="0"/>
              <a:t>ticket price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653951"/>
            <a:ext cx="5183188" cy="338683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206" y="2653951"/>
            <a:ext cx="5271369" cy="338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03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One solution</a:t>
            </a:r>
            <a:endParaRPr lang="en-US" sz="44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77440"/>
            <a:ext cx="4305236" cy="34915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Raise </a:t>
            </a:r>
            <a:r>
              <a:rPr lang="en-US" sz="2400" b="1" dirty="0" smtClean="0"/>
              <a:t>$1 </a:t>
            </a:r>
            <a:r>
              <a:rPr lang="en-US" sz="2400" dirty="0" smtClean="0"/>
              <a:t>ticket price to </a:t>
            </a:r>
            <a:r>
              <a:rPr lang="en-US" sz="2400" b="1" dirty="0" smtClean="0"/>
              <a:t>$82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 smtClean="0"/>
              <a:t>Increase revenue </a:t>
            </a:r>
            <a:r>
              <a:rPr lang="en-US" sz="2400" b="1" dirty="0" smtClean="0"/>
              <a:t>$1,750K</a:t>
            </a:r>
          </a:p>
          <a:p>
            <a:r>
              <a:rPr lang="en-US" sz="2400" dirty="0" smtClean="0"/>
              <a:t> = 350,000 visitors * </a:t>
            </a:r>
          </a:p>
          <a:p>
            <a:r>
              <a:rPr lang="en-US" sz="2400" dirty="0" smtClean="0"/>
              <a:t>5 tickets per visitor on average </a:t>
            </a:r>
            <a:endParaRPr lang="en-US" sz="2400" b="0" dirty="0" smtClean="0"/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16126" y="1538024"/>
            <a:ext cx="5906324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553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3115"/>
          </a:xfrm>
        </p:spPr>
        <p:txBody>
          <a:bodyPr/>
          <a:lstStyle/>
          <a:p>
            <a:pPr algn="ctr"/>
            <a:r>
              <a:rPr lang="en-US" b="1" dirty="0" smtClean="0"/>
              <a:t>Most important features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7984" y="1365250"/>
            <a:ext cx="7168896" cy="481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42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5995"/>
          </a:xfrm>
        </p:spPr>
        <p:txBody>
          <a:bodyPr/>
          <a:lstStyle/>
          <a:p>
            <a:pPr algn="ctr"/>
            <a:r>
              <a:rPr lang="en-US" b="1" dirty="0" smtClean="0"/>
              <a:t>Other Options -1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1120"/>
            <a:ext cx="10515600" cy="483584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Closing 5 or 8 runs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35" y="1864281"/>
            <a:ext cx="9345329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420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Other Options – 2 and 3</a:t>
            </a:r>
            <a:endParaRPr lang="en-US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36494763"/>
              </p:ext>
            </p:extLst>
          </p:nvPr>
        </p:nvGraphicFramePr>
        <p:xfrm>
          <a:off x="839788" y="1840992"/>
          <a:ext cx="6207188" cy="4389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ectangle 9"/>
          <p:cNvSpPr/>
          <p:nvPr/>
        </p:nvSpPr>
        <p:spPr>
          <a:xfrm>
            <a:off x="7046976" y="3023614"/>
            <a:ext cx="4308412" cy="2023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Ticket price increase : </a:t>
            </a:r>
            <a:r>
              <a:rPr lang="en-US" sz="2400" b="1" dirty="0" smtClean="0">
                <a:solidFill>
                  <a:schemeClr val="tx1"/>
                </a:solidFill>
              </a:rPr>
              <a:t>$1.99 </a:t>
            </a:r>
            <a:endParaRPr lang="en-US" sz="2400" b="1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Revenue increase : </a:t>
            </a:r>
            <a:r>
              <a:rPr lang="en-US" sz="2400" b="1" dirty="0" smtClean="0">
                <a:solidFill>
                  <a:schemeClr val="tx1"/>
                </a:solidFill>
              </a:rPr>
              <a:t>$3,474,638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Investment and extra operation cost</a:t>
            </a:r>
            <a:r>
              <a:rPr lang="en-US" sz="2400" b="1" dirty="0" smtClean="0">
                <a:solidFill>
                  <a:schemeClr val="tx1"/>
                </a:solidFill>
              </a:rPr>
              <a:t>: ?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183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Other Options - 4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16338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10009632" y="3288062"/>
            <a:ext cx="1133856" cy="1426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$0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139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Conclusion &amp; Dependency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Consumer analysis:  local visitor vs out-of-statue visitor?</a:t>
            </a:r>
          </a:p>
          <a:p>
            <a:r>
              <a:rPr lang="en-US" dirty="0" smtClean="0"/>
              <a:t>One time investment on option 2 and 3</a:t>
            </a:r>
          </a:p>
          <a:p>
            <a:r>
              <a:rPr lang="en-US" dirty="0" smtClean="0"/>
              <a:t>Additional operation cost per season on option 2 and 3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475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</TotalTime>
  <Words>204</Words>
  <Application>Microsoft Office PowerPoint</Application>
  <PresentationFormat>Widescreen</PresentationFormat>
  <Paragraphs>41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Big Mountain Resort</vt:lpstr>
      <vt:lpstr>What is the problem?</vt:lpstr>
      <vt:lpstr>One solution</vt:lpstr>
      <vt:lpstr>Most important features</vt:lpstr>
      <vt:lpstr>Other Options -1</vt:lpstr>
      <vt:lpstr>Other Options – 2 and 3</vt:lpstr>
      <vt:lpstr>Other Options - 4</vt:lpstr>
      <vt:lpstr>Conclusion &amp; Dependency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</dc:title>
  <dc:creator>nan zhou</dc:creator>
  <cp:lastModifiedBy>nan zhou</cp:lastModifiedBy>
  <cp:revision>15</cp:revision>
  <dcterms:created xsi:type="dcterms:W3CDTF">2021-02-03T21:28:19Z</dcterms:created>
  <dcterms:modified xsi:type="dcterms:W3CDTF">2021-02-04T15:21:09Z</dcterms:modified>
</cp:coreProperties>
</file>