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2"/>
    <p:sldId id="41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2020/5/28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C5451B2-C2D0-4202-9A1B-A772C2A0F84E}"/>
              </a:ext>
            </a:extLst>
          </p:cNvPr>
          <p:cNvSpPr/>
          <p:nvPr/>
        </p:nvSpPr>
        <p:spPr>
          <a:xfrm>
            <a:off x="2780952" y="4067259"/>
            <a:ext cx="914400" cy="1195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离线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FC4FF51-17A4-4C85-AA7D-1235965EC456}"/>
              </a:ext>
            </a:extLst>
          </p:cNvPr>
          <p:cNvSpPr/>
          <p:nvPr/>
        </p:nvSpPr>
        <p:spPr>
          <a:xfrm>
            <a:off x="834709" y="897622"/>
            <a:ext cx="914400" cy="4874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数据源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0306860-250F-46FB-9275-10AE2393B9DD}"/>
              </a:ext>
            </a:extLst>
          </p:cNvPr>
          <p:cNvSpPr/>
          <p:nvPr/>
        </p:nvSpPr>
        <p:spPr>
          <a:xfrm>
            <a:off x="2846665" y="1266733"/>
            <a:ext cx="914400" cy="1195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实时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3E2C859-7D22-4352-956A-5C607B79D80D}"/>
              </a:ext>
            </a:extLst>
          </p:cNvPr>
          <p:cNvSpPr/>
          <p:nvPr/>
        </p:nvSpPr>
        <p:spPr>
          <a:xfrm>
            <a:off x="4787318" y="1545665"/>
            <a:ext cx="1269533" cy="637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logstash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FD8AA67-71F6-474B-B104-37CC1EE57B68}"/>
              </a:ext>
            </a:extLst>
          </p:cNvPr>
          <p:cNvSpPr/>
          <p:nvPr/>
        </p:nvSpPr>
        <p:spPr>
          <a:xfrm>
            <a:off x="7540304" y="1276526"/>
            <a:ext cx="914400" cy="1195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kafka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A251C7A-4F84-4A12-B5AE-FD3BBB2EDDDD}"/>
              </a:ext>
            </a:extLst>
          </p:cNvPr>
          <p:cNvSpPr/>
          <p:nvPr/>
        </p:nvSpPr>
        <p:spPr>
          <a:xfrm>
            <a:off x="7540304" y="4077051"/>
            <a:ext cx="914400" cy="1195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odps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DA624BA-3AC4-403D-B470-19CA5786D3E6}"/>
              </a:ext>
            </a:extLst>
          </p:cNvPr>
          <p:cNvSpPr/>
          <p:nvPr/>
        </p:nvSpPr>
        <p:spPr>
          <a:xfrm>
            <a:off x="4787318" y="4346191"/>
            <a:ext cx="1269533" cy="637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datax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A1D29E3-2FA2-44F9-890C-83D2EB5A47CF}"/>
              </a:ext>
            </a:extLst>
          </p:cNvPr>
          <p:cNvSpPr/>
          <p:nvPr/>
        </p:nvSpPr>
        <p:spPr>
          <a:xfrm>
            <a:off x="9871046" y="513123"/>
            <a:ext cx="1269533" cy="637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监控运维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268BE47-6E15-47E4-AD99-6CBA266AC9C4}"/>
              </a:ext>
            </a:extLst>
          </p:cNvPr>
          <p:cNvSpPr/>
          <p:nvPr/>
        </p:nvSpPr>
        <p:spPr>
          <a:xfrm>
            <a:off x="9871046" y="1614527"/>
            <a:ext cx="1269533" cy="637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业务处理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2D57C98-AD38-4C94-9B13-DF0D1F8EB578}"/>
              </a:ext>
            </a:extLst>
          </p:cNvPr>
          <p:cNvSpPr/>
          <p:nvPr/>
        </p:nvSpPr>
        <p:spPr>
          <a:xfrm>
            <a:off x="9871045" y="4355983"/>
            <a:ext cx="1269533" cy="637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业务处理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221300E-DA78-4AD2-B277-255E148D9A1B}"/>
              </a:ext>
            </a:extLst>
          </p:cNvPr>
          <p:cNvSpPr/>
          <p:nvPr/>
        </p:nvSpPr>
        <p:spPr>
          <a:xfrm>
            <a:off x="9871046" y="5453545"/>
            <a:ext cx="1269533" cy="637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运维监控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6C68754-EDD9-4D8B-8E03-74189B1175D6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1749109" y="1864449"/>
            <a:ext cx="1097556" cy="147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85E020-B315-49C9-B97C-3CF101C26A1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761065" y="1864449"/>
            <a:ext cx="1026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28C7446-593E-428C-B183-F8776DC907A1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6056851" y="1864449"/>
            <a:ext cx="1483453" cy="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2B95BE3-5701-46D7-A92F-9E3AAEF90CBA}"/>
              </a:ext>
            </a:extLst>
          </p:cNvPr>
          <p:cNvCxnSpPr>
            <a:stCxn id="13" idx="3"/>
            <a:endCxn id="17" idx="2"/>
          </p:cNvCxnSpPr>
          <p:nvPr/>
        </p:nvCxnSpPr>
        <p:spPr>
          <a:xfrm flipV="1">
            <a:off x="8454704" y="1150691"/>
            <a:ext cx="2051109" cy="72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8904193-31D2-4FA7-A719-C57B5454FCB1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8454704" y="1874242"/>
            <a:ext cx="1416342" cy="59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AD5DD1A-FF23-4886-A57A-AC671507C5C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749109" y="3334976"/>
            <a:ext cx="1031843" cy="132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FFF4FD6-2D4D-4344-AEB9-46D44E5202DD}"/>
              </a:ext>
            </a:extLst>
          </p:cNvPr>
          <p:cNvCxnSpPr>
            <a:stCxn id="4" idx="3"/>
            <a:endCxn id="15" idx="1"/>
          </p:cNvCxnSpPr>
          <p:nvPr/>
        </p:nvCxnSpPr>
        <p:spPr>
          <a:xfrm>
            <a:off x="3695352" y="4664975"/>
            <a:ext cx="1091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D45CE2D-9BE1-4820-B742-C879A20D7631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6056851" y="4664975"/>
            <a:ext cx="1483453" cy="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F221B2B-DB33-42F7-B409-8BD76976DDD1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8454704" y="4674767"/>
            <a:ext cx="1416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95A78E1-C02D-4421-94DC-AED5E823C3C2}"/>
              </a:ext>
            </a:extLst>
          </p:cNvPr>
          <p:cNvCxnSpPr>
            <a:stCxn id="14" idx="3"/>
            <a:endCxn id="20" idx="1"/>
          </p:cNvCxnSpPr>
          <p:nvPr/>
        </p:nvCxnSpPr>
        <p:spPr>
          <a:xfrm>
            <a:off x="8454704" y="4674767"/>
            <a:ext cx="1416342" cy="1097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86FCEC1A-E9A1-4C31-B09E-E5C7B6FB2403}"/>
              </a:ext>
            </a:extLst>
          </p:cNvPr>
          <p:cNvSpPr txBox="1"/>
          <p:nvPr/>
        </p:nvSpPr>
        <p:spPr>
          <a:xfrm>
            <a:off x="788990" y="352338"/>
            <a:ext cx="484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数据抽取整体技术方案：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B899AA-5DFD-4A0A-BBC2-6647EF2C0AA4}"/>
              </a:ext>
            </a:extLst>
          </p:cNvPr>
          <p:cNvSpPr txBox="1"/>
          <p:nvPr/>
        </p:nvSpPr>
        <p:spPr>
          <a:xfrm>
            <a:off x="830510" y="478172"/>
            <a:ext cx="284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运维监控细节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1C1E4A1-B192-44AB-8D71-AAFB41816ACA}"/>
              </a:ext>
            </a:extLst>
          </p:cNvPr>
          <p:cNvSpPr/>
          <p:nvPr/>
        </p:nvSpPr>
        <p:spPr>
          <a:xfrm>
            <a:off x="1517001" y="1724151"/>
            <a:ext cx="1208015" cy="53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实时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40C6CB5-7524-42B7-99E2-58EC717B1C25}"/>
              </a:ext>
            </a:extLst>
          </p:cNvPr>
          <p:cNvSpPr/>
          <p:nvPr/>
        </p:nvSpPr>
        <p:spPr>
          <a:xfrm>
            <a:off x="1517000" y="4488955"/>
            <a:ext cx="1208015" cy="53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离线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CCE4AD9-B96C-4561-BB7C-AC8A172E0A31}"/>
              </a:ext>
            </a:extLst>
          </p:cNvPr>
          <p:cNvSpPr/>
          <p:nvPr/>
        </p:nvSpPr>
        <p:spPr>
          <a:xfrm>
            <a:off x="4181557" y="4488955"/>
            <a:ext cx="1208015" cy="53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odps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70B1512-AC9A-4FB7-9B15-DA394C05F608}"/>
              </a:ext>
            </a:extLst>
          </p:cNvPr>
          <p:cNvSpPr/>
          <p:nvPr/>
        </p:nvSpPr>
        <p:spPr>
          <a:xfrm>
            <a:off x="6996423" y="656758"/>
            <a:ext cx="1208015" cy="1067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实时统计数据源的增量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A24BF1C-7CC6-46A4-A836-2ABD48946A36}"/>
              </a:ext>
            </a:extLst>
          </p:cNvPr>
          <p:cNvSpPr/>
          <p:nvPr/>
        </p:nvSpPr>
        <p:spPr>
          <a:xfrm>
            <a:off x="6996423" y="3415442"/>
            <a:ext cx="1208015" cy="1067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T+1</a:t>
            </a:r>
            <a:r>
              <a:rPr lang="zh-CN" altLang="en-US" dirty="0"/>
              <a:t>统计数据源的增量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EAA8A57-122B-45BA-BC99-39BA9FF60549}"/>
              </a:ext>
            </a:extLst>
          </p:cNvPr>
          <p:cNvSpPr/>
          <p:nvPr/>
        </p:nvSpPr>
        <p:spPr>
          <a:xfrm>
            <a:off x="4191697" y="1724151"/>
            <a:ext cx="1208015" cy="53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flink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9E2A862-DF88-4922-BC38-7872C1A3AC1C}"/>
              </a:ext>
            </a:extLst>
          </p:cNvPr>
          <p:cNvSpPr/>
          <p:nvPr/>
        </p:nvSpPr>
        <p:spPr>
          <a:xfrm>
            <a:off x="9262145" y="1010064"/>
            <a:ext cx="1395373" cy="43798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2FA7B8C-A9DF-48AA-8EB8-7255B1EEB956}"/>
              </a:ext>
            </a:extLst>
          </p:cNvPr>
          <p:cNvSpPr/>
          <p:nvPr/>
        </p:nvSpPr>
        <p:spPr>
          <a:xfrm>
            <a:off x="9355825" y="1441124"/>
            <a:ext cx="1208015" cy="15864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页面展示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2DA2CE6-16D9-416A-818E-E99A21C804AB}"/>
              </a:ext>
            </a:extLst>
          </p:cNvPr>
          <p:cNvSpPr/>
          <p:nvPr/>
        </p:nvSpPr>
        <p:spPr>
          <a:xfrm>
            <a:off x="9355825" y="3162650"/>
            <a:ext cx="1208015" cy="1848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页面告警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833766E-27B4-41C6-968B-4966A8A349F0}"/>
              </a:ext>
            </a:extLst>
          </p:cNvPr>
          <p:cNvSpPr/>
          <p:nvPr/>
        </p:nvSpPr>
        <p:spPr>
          <a:xfrm>
            <a:off x="6996422" y="2176666"/>
            <a:ext cx="1208015" cy="85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数据质量告警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468AB61-4B25-4814-9D43-B1FE483E3073}"/>
              </a:ext>
            </a:extLst>
          </p:cNvPr>
          <p:cNvSpPr/>
          <p:nvPr/>
        </p:nvSpPr>
        <p:spPr>
          <a:xfrm>
            <a:off x="6996422" y="5258604"/>
            <a:ext cx="1208015" cy="85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数据质量告警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1F808E9-4BA8-45B1-8DF2-583E2311D0CC}"/>
              </a:ext>
            </a:extLst>
          </p:cNvPr>
          <p:cNvCxnSpPr>
            <a:stCxn id="3" idx="3"/>
            <a:endCxn id="11" idx="1"/>
          </p:cNvCxnSpPr>
          <p:nvPr/>
        </p:nvCxnSpPr>
        <p:spPr>
          <a:xfrm>
            <a:off x="2725016" y="1992599"/>
            <a:ext cx="1466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DE9E9AA-8B18-4681-BA11-E9440C1DCDB3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725015" y="4757403"/>
            <a:ext cx="1456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DBD3AB6-DBED-4351-B508-15552AA4EBB4}"/>
              </a:ext>
            </a:extLst>
          </p:cNvPr>
          <p:cNvCxnSpPr>
            <a:stCxn id="11" idx="3"/>
            <a:endCxn id="9" idx="1"/>
          </p:cNvCxnSpPr>
          <p:nvPr/>
        </p:nvCxnSpPr>
        <p:spPr>
          <a:xfrm flipV="1">
            <a:off x="5399712" y="1190455"/>
            <a:ext cx="1596711" cy="80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F1319DC-B1D8-4B47-AD0A-8372BF87F394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>
            <a:off x="5399712" y="1992599"/>
            <a:ext cx="1596710" cy="609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A61C67D-7E6E-45D1-A3E8-751A4A8D682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5389572" y="3949139"/>
            <a:ext cx="1606851" cy="80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971CD5F-326E-4A2E-97B9-78ABE3738E72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5389572" y="4757403"/>
            <a:ext cx="1606850" cy="92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1D58E56-F0A1-4A38-B844-043965E2BD7E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8204438" y="1190455"/>
            <a:ext cx="1151387" cy="104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C97ABAF-C28E-4FE7-A6BC-F3A2758E8432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8204437" y="2602112"/>
            <a:ext cx="1151388" cy="148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17887A9-5329-46C5-9DD4-7B117917B921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8204438" y="2234341"/>
            <a:ext cx="1151387" cy="171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94A11C7-C20E-4FEB-8A7B-F25A0C3194A7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 flipV="1">
            <a:off x="8204437" y="4086942"/>
            <a:ext cx="1151388" cy="159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7796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51</Words>
  <Application>Microsoft Office PowerPoint</Application>
  <PresentationFormat>宽屏</PresentationFormat>
  <Paragraphs>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Wingdings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永才 周</cp:lastModifiedBy>
  <cp:revision>162</cp:revision>
  <dcterms:created xsi:type="dcterms:W3CDTF">2019-06-19T02:08:00Z</dcterms:created>
  <dcterms:modified xsi:type="dcterms:W3CDTF">2020-05-28T02:49:01Z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