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0"/>
    <p:restoredTop sz="94552"/>
  </p:normalViewPr>
  <p:slideViewPr>
    <p:cSldViewPr snapToGrid="0" snapToObjects="1" showGuides="1">
      <p:cViewPr varScale="1">
        <p:scale>
          <a:sx n="44" d="100"/>
          <a:sy n="44" d="100"/>
        </p:scale>
        <p:origin x="293" y="53"/>
      </p:cViewPr>
      <p:guideLst>
        <p:guide orient="horz" pos="2160"/>
        <p:guide pos="3840"/>
        <p:guide orient="horz"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2600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1840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8957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4699-63C2-AE4B-BAEC-0806D7662A71}" type="datetimeFigureOut">
              <a:rPr lang="en-GB" sz="1000" smtClean="0">
                <a:latin typeface="Arial" charset="0"/>
                <a:ea typeface="Arial" charset="0"/>
                <a:cs typeface="Arial" charset="0"/>
              </a:rPr>
              <a:t>28/11/2016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61840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38957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9117-0E68-4043-B145-C53FEB5470FB}" type="slidenum">
              <a:rPr lang="en-GB" sz="1000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3749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9416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98A11DB-4D5F-1D48-99A9-5D87D6F0AE9F}" type="datetimeFigureOut">
              <a:rPr lang="en-GB" smtClean="0"/>
              <a:pPr/>
              <a:t>28/11/2016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3749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9416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8F697AF-9E44-DD4F-B4CB-F3BE5CB293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8418" y="388417"/>
            <a:ext cx="11409770" cy="3916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1715513"/>
            <a:ext cx="10053005" cy="67163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10053005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200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7225" y="1793632"/>
            <a:ext cx="10807944" cy="43844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4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57169" y="1793875"/>
            <a:ext cx="7561262" cy="4384675"/>
          </a:xfrm>
        </p:spPr>
        <p:txBody>
          <a:bodyPr/>
          <a:lstStyle>
            <a:lvl2pPr marL="488950" indent="-222250">
              <a:buFont typeface=".AppleSystemUIFont" charset="-120"/>
              <a:buChar char="-"/>
              <a:defRPr/>
            </a:lvl2pPr>
            <a:lvl4pPr marL="896938" indent="-13970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90518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33779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57225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6209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61717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32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566443"/>
            <a:ext cx="5631399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75498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844" y="1793632"/>
            <a:ext cx="5615354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2891" y="1144504"/>
            <a:ext cx="5627077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4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6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tx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3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62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33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rgbClr val="A93339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39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418" y="388417"/>
            <a:ext cx="11409770" cy="391654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1715513"/>
            <a:ext cx="5356927" cy="671638"/>
          </a:xfrm>
        </p:spPr>
        <p:txBody>
          <a:bodyPr anchor="b" anchorCtr="0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5356929" cy="5355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5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6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03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50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922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1860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6812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4370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304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4257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315361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3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5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1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4324816"/>
            <a:ext cx="5456197" cy="388418"/>
          </a:xfrm>
        </p:spPr>
        <p:txBody>
          <a:bodyPr anchor="b" anchorCtr="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contact details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626" y="1743417"/>
            <a:ext cx="27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1"/>
                </a:solidFill>
              </a:rPr>
              <a:t>Thank you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14" y="5797457"/>
            <a:ext cx="2062715" cy="62294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4707440"/>
            <a:ext cx="5454337" cy="3139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b="0" dirty="0" smtClean="0"/>
              <a:t>Click to add address and contact details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23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42" y="2427610"/>
            <a:ext cx="5436894" cy="1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298269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79" y="566443"/>
            <a:ext cx="10722621" cy="1124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79" y="1825625"/>
            <a:ext cx="10722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0B0-AEDB-CA4E-9EC4-D1574C4EF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68" r:id="rId4"/>
    <p:sldLayoutId id="2147483684" r:id="rId5"/>
    <p:sldLayoutId id="2147483666" r:id="rId6"/>
    <p:sldLayoutId id="2147483687" r:id="rId7"/>
    <p:sldLayoutId id="2147483669" r:id="rId8"/>
    <p:sldLayoutId id="2147483670" r:id="rId9"/>
    <p:sldLayoutId id="2147483661" r:id="rId10"/>
    <p:sldLayoutId id="2147483704" r:id="rId11"/>
    <p:sldLayoutId id="2147483650" r:id="rId12"/>
    <p:sldLayoutId id="2147483662" r:id="rId13"/>
    <p:sldLayoutId id="2147483671" r:id="rId14"/>
    <p:sldLayoutId id="2147483673" r:id="rId15"/>
    <p:sldLayoutId id="2147483674" r:id="rId16"/>
    <p:sldLayoutId id="2147483683" r:id="rId17"/>
    <p:sldLayoutId id="2147483675" r:id="rId18"/>
    <p:sldLayoutId id="2147483686" r:id="rId19"/>
    <p:sldLayoutId id="2147483676" r:id="rId20"/>
    <p:sldLayoutId id="2147483672" r:id="rId21"/>
    <p:sldLayoutId id="2147483677" r:id="rId22"/>
    <p:sldLayoutId id="2147483678" r:id="rId23"/>
    <p:sldLayoutId id="2147483682" r:id="rId24"/>
    <p:sldLayoutId id="2147483679" r:id="rId25"/>
    <p:sldLayoutId id="2147483685" r:id="rId26"/>
    <p:sldLayoutId id="2147483681" r:id="rId27"/>
    <p:sldLayoutId id="2147483680" r:id="rId28"/>
    <p:sldLayoutId id="2147483699" r:id="rId29"/>
    <p:sldLayoutId id="2147483688" r:id="rId30"/>
    <p:sldLayoutId id="2147483690" r:id="rId31"/>
    <p:sldLayoutId id="2147483689" r:id="rId32"/>
    <p:sldLayoutId id="2147483691" r:id="rId33"/>
    <p:sldLayoutId id="2147483692" r:id="rId34"/>
    <p:sldLayoutId id="2147483693" r:id="rId35"/>
    <p:sldLayoutId id="2147483700" r:id="rId36"/>
    <p:sldLayoutId id="2147483698" r:id="rId37"/>
    <p:sldLayoutId id="2147483696" r:id="rId38"/>
    <p:sldLayoutId id="2147483697" r:id="rId39"/>
    <p:sldLayoutId id="2147483701" r:id="rId40"/>
    <p:sldLayoutId id="2147483695" r:id="rId41"/>
    <p:sldLayoutId id="2147483694" r:id="rId42"/>
    <p:sldLayoutId id="2147483702" r:id="rId43"/>
    <p:sldLayoutId id="214748366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88950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57238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96938" indent="-1397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23938" indent="-1270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john-sonmez&amp;name=design-patterns-prototype&amp;clip=3&amp;mode=live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john-sonmez&amp;name=design-patterns-prototype&amp;clip=4&amp;mode=live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Howard Zhou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Longan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</a:p>
          <a:p>
            <a:pPr lvl="1"/>
            <a:r>
              <a:rPr lang="en-US" altLang="zh-CN" dirty="0" smtClean="0"/>
              <a:t>Interface or abstract class</a:t>
            </a:r>
          </a:p>
          <a:p>
            <a:pPr lvl="1"/>
            <a:r>
              <a:rPr lang="en-US" altLang="zh-CN" dirty="0" smtClean="0"/>
              <a:t>Defines a method to clone an object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Concrete Prototype</a:t>
            </a:r>
          </a:p>
          <a:p>
            <a:pPr lvl="1"/>
            <a:r>
              <a:rPr lang="en-US" altLang="zh-CN" dirty="0" smtClean="0"/>
              <a:t>An class implementing the Prototype</a:t>
            </a:r>
          </a:p>
          <a:p>
            <a:pPr lvl="1"/>
            <a:r>
              <a:rPr lang="en-US" altLang="zh-CN" dirty="0" smtClean="0"/>
              <a:t>Basically has a way to copy itself</a:t>
            </a:r>
          </a:p>
          <a:p>
            <a:pPr lvl="1"/>
            <a:r>
              <a:rPr lang="en-US" altLang="zh-CN" dirty="0" smtClean="0"/>
              <a:t>Deep or shallow copy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</a:p>
          <a:p>
            <a:pPr lvl="1"/>
            <a:r>
              <a:rPr lang="en-US" altLang="zh-CN" dirty="0" err="1" smtClean="0"/>
              <a:t>IClonable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MemberwiseClone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err="1" smtClean="0"/>
              <a:t>Clonable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clone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Overview of Prototype</a:t>
            </a:r>
          </a:p>
          <a:p>
            <a:r>
              <a:rPr lang="en-US" altLang="zh-CN" dirty="0"/>
              <a:t>Problem 1: Construction is expensive</a:t>
            </a:r>
          </a:p>
          <a:p>
            <a:r>
              <a:rPr lang="en-US" altLang="zh-CN" dirty="0"/>
              <a:t>Problem 2: State is important</a:t>
            </a:r>
          </a:p>
          <a:p>
            <a:r>
              <a:rPr lang="en-US" altLang="zh-CN" dirty="0"/>
              <a:t>Problem 3: Hiding the constructor</a:t>
            </a:r>
          </a:p>
          <a:p>
            <a:r>
              <a:rPr lang="en-US" altLang="zh-CN" dirty="0"/>
              <a:t>Prototype design</a:t>
            </a:r>
          </a:p>
          <a:p>
            <a:r>
              <a:rPr lang="en-US" altLang="zh-CN" dirty="0"/>
              <a:t>Examples</a:t>
            </a:r>
            <a:endParaRPr lang="en-US" altLang="zh-C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Overview of Prototype</a:t>
            </a:r>
          </a:p>
          <a:p>
            <a:r>
              <a:rPr lang="en-US" dirty="0" smtClean="0"/>
              <a:t>Problem 1: Construction is expensive</a:t>
            </a:r>
          </a:p>
          <a:p>
            <a:r>
              <a:rPr lang="en-US" dirty="0" smtClean="0"/>
              <a:t>Problem 2: State is important</a:t>
            </a:r>
          </a:p>
          <a:p>
            <a:r>
              <a:rPr lang="en-US" dirty="0" smtClean="0"/>
              <a:t>Problem 3: Hiding the constructor</a:t>
            </a:r>
          </a:p>
          <a:p>
            <a:r>
              <a:rPr lang="en-US" dirty="0" smtClean="0"/>
              <a:t>Prototype design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Specify the kinds of objects to create using a prototypical instance and create new objects by copying this prototype.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2687002"/>
            <a:ext cx="2895600" cy="39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Dialog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I see you have the water bill there</a:t>
            </a:r>
          </a:p>
          <a:p>
            <a:pPr lvl="1"/>
            <a:r>
              <a:rPr lang="en-US" altLang="zh-CN" dirty="0" smtClean="0"/>
              <a:t>Yes I do</a:t>
            </a:r>
          </a:p>
          <a:p>
            <a:r>
              <a:rPr lang="en-US" altLang="zh-CN" dirty="0" smtClean="0"/>
              <a:t>I need my own copy of that water bill</a:t>
            </a:r>
          </a:p>
          <a:p>
            <a:pPr lvl="1"/>
            <a:r>
              <a:rPr lang="en-US" altLang="zh-CN" dirty="0" smtClean="0"/>
              <a:t>Ok, I will call the utility service and have them send you a new printed one</a:t>
            </a:r>
          </a:p>
          <a:p>
            <a:r>
              <a:rPr lang="en-US" altLang="zh-CN" dirty="0" smtClean="0"/>
              <a:t>Hmm, there must be a better way</a:t>
            </a:r>
          </a:p>
          <a:p>
            <a:pPr lvl="1"/>
            <a:r>
              <a:rPr lang="en-US" altLang="zh-CN" dirty="0" smtClean="0"/>
              <a:t>No, I don’t have the software they used to generate it, so you must get it from them.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544" y="398219"/>
            <a:ext cx="1644408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Dialog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I see you have the water bill there</a:t>
            </a:r>
          </a:p>
          <a:p>
            <a:pPr lvl="1"/>
            <a:r>
              <a:rPr lang="en-US" altLang="zh-CN" dirty="0" smtClean="0"/>
              <a:t>Yes, I do</a:t>
            </a:r>
          </a:p>
          <a:p>
            <a:r>
              <a:rPr lang="en-US" altLang="zh-CN" dirty="0" smtClean="0"/>
              <a:t>Can you make a copy of that bill for me?</a:t>
            </a:r>
          </a:p>
          <a:p>
            <a:pPr lvl="1"/>
            <a:r>
              <a:rPr lang="en-US" altLang="zh-CN" dirty="0" smtClean="0"/>
              <a:t>Sure, I will put it on the copy machine</a:t>
            </a:r>
          </a:p>
          <a:p>
            <a:r>
              <a:rPr lang="en-US" altLang="zh-CN" dirty="0" smtClean="0"/>
              <a:t>Cool, now we both have copies</a:t>
            </a:r>
          </a:p>
          <a:p>
            <a:pPr lvl="1"/>
            <a:r>
              <a:rPr lang="en-US" altLang="zh-CN" dirty="0" smtClean="0"/>
              <a:t>Yes, but you have to pay the bill!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3" y="574505"/>
            <a:ext cx="3858629" cy="56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C:\Design </a:t>
            </a:r>
            <a:r>
              <a:rPr lang="en-GB" altLang="zh-CN" dirty="0" smtClean="0"/>
              <a:t>Patterns\Prototype</a:t>
            </a:r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3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app.pluralsight.com/player?course=patterns-library&amp;author=john-sonmez&amp;name=design-patterns-prototype&amp;clip=3&amp;mode=live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app.pluralsight.com/player?course=patterns-library&amp;author=john-sonmez&amp;name=design-patterns-prototype&amp;clip=4&amp;mode=live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Prototype Design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68880"/>
            <a:ext cx="23012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135880" y="2468880"/>
            <a:ext cx="224028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672840" y="3002280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62400" y="4602480"/>
            <a:ext cx="19202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Concrete Prototype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4602480"/>
            <a:ext cx="19202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Concrete Prototype</a:t>
            </a:r>
            <a:endParaRPr lang="zh-CN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22520" y="460248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>
          <a:xfrm flipV="1">
            <a:off x="4922520" y="3535680"/>
            <a:ext cx="13335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6" idx="2"/>
          </p:cNvCxnSpPr>
          <p:nvPr/>
        </p:nvCxnSpPr>
        <p:spPr>
          <a:xfrm flipH="1" flipV="1">
            <a:off x="6256020" y="3535680"/>
            <a:ext cx="12573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3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kta PPT template D6">
  <a:themeElements>
    <a:clrScheme name="Elekta 2">
      <a:dk1>
        <a:srgbClr val="000000"/>
      </a:dk1>
      <a:lt1>
        <a:srgbClr val="FFFFFF"/>
      </a:lt1>
      <a:dk2>
        <a:srgbClr val="05647E"/>
      </a:dk2>
      <a:lt2>
        <a:srgbClr val="CCC8C7"/>
      </a:lt2>
      <a:accent1>
        <a:srgbClr val="26B9CD"/>
      </a:accent1>
      <a:accent2>
        <a:srgbClr val="B3DBE2"/>
      </a:accent2>
      <a:accent3>
        <a:srgbClr val="A21B63"/>
      </a:accent3>
      <a:accent4>
        <a:srgbClr val="498828"/>
      </a:accent4>
      <a:accent5>
        <a:srgbClr val="152B73"/>
      </a:accent5>
      <a:accent6>
        <a:srgbClr val="E55310"/>
      </a:accent6>
      <a:hlink>
        <a:srgbClr val="A83339"/>
      </a:hlink>
      <a:folHlink>
        <a:srgbClr val="72C3D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kta PPT Template.pptx" id="{81B4DF87-2EB2-4A6E-AF8B-51B365713CD6}" vid="{8ADC18F4-C6E6-473B-8BA6-BBF778002D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C54775138E84CAE92CFBFCD127093" ma:contentTypeVersion="0" ma:contentTypeDescription="Create a new document." ma:contentTypeScope="" ma:versionID="e60b52d286a26ab99d021b927f3328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370283-07DD-4974-BB54-82A4F0AC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0047E-AC72-436F-8432-85348B017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BC3E1-A0E1-452D-994C-3674AFD8CB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Elekta PPT Template</Template>
  <TotalTime>109</TotalTime>
  <Words>267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.AppleSystemUIFont</vt:lpstr>
      <vt:lpstr>黑体</vt:lpstr>
      <vt:lpstr>Arial</vt:lpstr>
      <vt:lpstr>Elekta PPT template D6</vt:lpstr>
      <vt:lpstr>Prototype Pattern</vt:lpstr>
      <vt:lpstr>Introduction</vt:lpstr>
      <vt:lpstr>Prototype</vt:lpstr>
      <vt:lpstr>A Dialog</vt:lpstr>
      <vt:lpstr>Another Dialog</vt:lpstr>
      <vt:lpstr>Problem 1</vt:lpstr>
      <vt:lpstr>Problem 2</vt:lpstr>
      <vt:lpstr>Problem 3</vt:lpstr>
      <vt:lpstr>The Prototype Design</vt:lpstr>
      <vt:lpstr>Roles</vt:lpstr>
      <vt:lpstr>Roles</vt:lpstr>
      <vt:lpstr>Examples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Zhou, Haokun</dc:creator>
  <cp:lastModifiedBy>Zhou, Haokun</cp:lastModifiedBy>
  <cp:revision>12</cp:revision>
  <cp:lastPrinted>2016-09-13T08:51:50Z</cp:lastPrinted>
  <dcterms:created xsi:type="dcterms:W3CDTF">2016-11-25T08:51:26Z</dcterms:created>
  <dcterms:modified xsi:type="dcterms:W3CDTF">2016-11-28T03:25:59Z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0x010100AA5C54775138E84CAE92CFBFCD127093</vt:lpwstr>
  </property>
</Properties>
</file>