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1B17-7442-44DE-BE05-0320167A0C82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C98D-49D9-4EFB-989C-057D7A20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19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1B17-7442-44DE-BE05-0320167A0C82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C98D-49D9-4EFB-989C-057D7A20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1B17-7442-44DE-BE05-0320167A0C82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C98D-49D9-4EFB-989C-057D7A20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1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1B17-7442-44DE-BE05-0320167A0C82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C98D-49D9-4EFB-989C-057D7A20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6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1B17-7442-44DE-BE05-0320167A0C82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C98D-49D9-4EFB-989C-057D7A20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38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1B17-7442-44DE-BE05-0320167A0C82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C98D-49D9-4EFB-989C-057D7A20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3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1B17-7442-44DE-BE05-0320167A0C82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C98D-49D9-4EFB-989C-057D7A20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1B17-7442-44DE-BE05-0320167A0C82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C98D-49D9-4EFB-989C-057D7A20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1B17-7442-44DE-BE05-0320167A0C82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C98D-49D9-4EFB-989C-057D7A20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0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1B17-7442-44DE-BE05-0320167A0C82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C98D-49D9-4EFB-989C-057D7A20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7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1B17-7442-44DE-BE05-0320167A0C82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C98D-49D9-4EFB-989C-057D7A20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F1B17-7442-44DE-BE05-0320167A0C82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C98D-49D9-4EFB-989C-057D7A20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9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aodi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1.199.46.167:8079/unity3d/shotting/Fly.html" TargetMode="External"/><Relationship Id="rId5" Type="http://schemas.openxmlformats.org/officeDocument/2006/relationships/hyperlink" Target="http://121.199.46.167:8079/unity3d/aodi_Q7/aodi.html" TargetMode="External"/><Relationship Id="rId4" Type="http://schemas.openxmlformats.org/officeDocument/2006/relationships/hyperlink" Target="http://121.199.46.167:8079/unity3d/fps_demo/demo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ame.ceeger.com/forum/index.php?c=cate&amp;fid=1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nitymanual.com/forum-model-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Moses</a:t>
            </a:r>
            <a:r>
              <a:rPr lang="zh-CN" altLang="en-US" dirty="0" smtClean="0"/>
              <a:t>技术分享会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浅析</a:t>
            </a:r>
            <a:r>
              <a:rPr lang="en-US" altLang="zh-CN" dirty="0" smtClean="0"/>
              <a:t>Unity3D</a:t>
            </a:r>
            <a:r>
              <a:rPr lang="zh-CN" altLang="en-US" dirty="0" smtClean="0"/>
              <a:t>与车型的结合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13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95925" cy="2286000"/>
          </a:xfrm>
        </p:spPr>
      </p:pic>
      <p:sp>
        <p:nvSpPr>
          <p:cNvPr id="6" name="文本框 5"/>
          <p:cNvSpPr txBox="1"/>
          <p:nvPr/>
        </p:nvSpPr>
        <p:spPr>
          <a:xfrm>
            <a:off x="624840" y="2407920"/>
            <a:ext cx="7343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，别名</a:t>
            </a:r>
            <a:r>
              <a:rPr lang="en-US" altLang="zh-CN" dirty="0" smtClean="0"/>
              <a:t>Unity3D</a:t>
            </a:r>
          </a:p>
          <a:p>
            <a:r>
              <a:rPr lang="en-US" altLang="zh-CN" dirty="0" smtClean="0"/>
              <a:t>-----3D</a:t>
            </a:r>
            <a:r>
              <a:rPr lang="zh-CN" altLang="en-US" dirty="0" smtClean="0"/>
              <a:t>游戏开发引擎</a:t>
            </a:r>
            <a:endParaRPr lang="en-US" altLang="zh-CN" dirty="0" smtClean="0"/>
          </a:p>
          <a:p>
            <a:r>
              <a:rPr lang="zh-CN" altLang="en-US" dirty="0" smtClean="0"/>
              <a:t>特点：跨平台支持（</a:t>
            </a:r>
            <a:r>
              <a:rPr lang="en-US" altLang="zh-CN" dirty="0" err="1" smtClean="0"/>
              <a:t>PC,Mac.Linux</a:t>
            </a:r>
            <a:r>
              <a:rPr lang="en-US" altLang="zh-CN" dirty="0"/>
              <a:t>,</a:t>
            </a:r>
            <a:r>
              <a:rPr lang="zh-CN" altLang="en-US" dirty="0" smtClean="0"/>
              <a:t>网页</a:t>
            </a:r>
            <a:r>
              <a:rPr lang="en-US" altLang="zh-CN" dirty="0" smtClean="0"/>
              <a:t>,iOS,Android,XBOX360,XBOXONE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语言支持：</a:t>
            </a:r>
            <a:r>
              <a:rPr lang="en-US" altLang="zh-CN" dirty="0" err="1" smtClean="0"/>
              <a:t>C#,JavaScript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模型支持：</a:t>
            </a:r>
            <a:r>
              <a:rPr lang="en-US" altLang="zh-CN" dirty="0" smtClean="0"/>
              <a:t>FBX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动画软件：</a:t>
            </a:r>
            <a:r>
              <a:rPr lang="en-US" altLang="zh-CN" dirty="0" smtClean="0"/>
              <a:t>3ds</a:t>
            </a:r>
            <a:r>
              <a:rPr lang="zh-CN" altLang="en-US" dirty="0"/>
              <a:t> </a:t>
            </a:r>
            <a:r>
              <a:rPr lang="en-US" altLang="zh-CN" dirty="0" smtClean="0"/>
              <a:t>Max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Maya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LightWave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1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进入</a:t>
            </a:r>
            <a:r>
              <a:rPr lang="en-US" altLang="zh-CN" dirty="0" smtClean="0"/>
              <a:t>Untiy3D</a:t>
            </a:r>
            <a:r>
              <a:rPr lang="zh-CN" altLang="en-US" dirty="0" smtClean="0"/>
              <a:t>的世界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072" y="1878724"/>
            <a:ext cx="6304762" cy="4028571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001" y="1878724"/>
            <a:ext cx="7998158" cy="46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Unity3D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6162" y="1690688"/>
            <a:ext cx="7086601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最突出的特点就是跨平台支持性非常好，几乎支持市面上所能看到的所有主流游戏平台。</a:t>
            </a:r>
            <a:endParaRPr lang="en-US" altLang="zh-CN" dirty="0" smtClean="0"/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：代表作</a:t>
            </a:r>
            <a:r>
              <a:rPr lang="en-US" altLang="zh-CN" dirty="0" smtClean="0"/>
              <a:t>《</a:t>
            </a:r>
            <a:r>
              <a:rPr lang="zh-CN" altLang="en-US" dirty="0"/>
              <a:t>新仙剑</a:t>
            </a:r>
            <a:r>
              <a:rPr lang="en-US" altLang="zh-CN" dirty="0"/>
              <a:t>OL 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网页：代表作</a:t>
            </a:r>
            <a:r>
              <a:rPr lang="en-US" altLang="zh-CN" b="1" dirty="0"/>
              <a:t>《</a:t>
            </a:r>
            <a:r>
              <a:rPr lang="zh-CN" altLang="en-US" b="1" dirty="0"/>
              <a:t>纵横无双</a:t>
            </a:r>
            <a:r>
              <a:rPr lang="en-US" altLang="zh-CN" b="1" dirty="0"/>
              <a:t>》</a:t>
            </a:r>
            <a:endParaRPr lang="en-US" altLang="zh-CN" dirty="0" smtClean="0"/>
          </a:p>
          <a:p>
            <a:r>
              <a:rPr lang="en-US" altLang="zh-CN" dirty="0" err="1" smtClean="0"/>
              <a:t>iOS</a:t>
            </a:r>
            <a:r>
              <a:rPr lang="zh-CN" altLang="en-US" dirty="0" smtClean="0"/>
              <a:t>：代表作</a:t>
            </a:r>
            <a:r>
              <a:rPr lang="en-US" altLang="zh-CN" dirty="0" smtClean="0"/>
              <a:t>《Temple run》</a:t>
            </a:r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：代表作</a:t>
            </a:r>
            <a:r>
              <a:rPr lang="en-US" altLang="zh-CN" dirty="0" smtClean="0"/>
              <a:t>《Temple run》</a:t>
            </a:r>
          </a:p>
          <a:p>
            <a:r>
              <a:rPr lang="en-US" altLang="zh-CN" dirty="0" smtClean="0"/>
              <a:t>XBOX360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XBOXONE</a:t>
            </a:r>
            <a:r>
              <a:rPr lang="zh-CN" altLang="en-US" dirty="0" smtClean="0"/>
              <a:t>：主要用微软</a:t>
            </a:r>
            <a:r>
              <a:rPr lang="zh-CN" altLang="en-US" dirty="0"/>
              <a:t>的</a:t>
            </a:r>
            <a:r>
              <a:rPr lang="en-US" altLang="zh-CN" dirty="0" err="1" smtClean="0"/>
              <a:t>xna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vs2005</a:t>
            </a:r>
            <a:r>
              <a:rPr lang="zh-CN" altLang="en-US" dirty="0" smtClean="0"/>
              <a:t>以上来开发 但是</a:t>
            </a:r>
            <a:r>
              <a:rPr lang="en-US" altLang="zh-CN" dirty="0" smtClean="0"/>
              <a:t>Unity3D</a:t>
            </a:r>
            <a:r>
              <a:rPr lang="zh-CN" altLang="en-US" dirty="0" smtClean="0"/>
              <a:t>支持其设备游戏开发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197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420225" cy="4351338"/>
          </a:xfrm>
        </p:spPr>
        <p:txBody>
          <a:bodyPr/>
          <a:lstStyle/>
          <a:p>
            <a:r>
              <a:rPr lang="zh-CN" altLang="en-US" dirty="0"/>
              <a:t>语言支持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JavaScript</a:t>
            </a:r>
            <a:r>
              <a:rPr lang="en-US" altLang="zh-CN" dirty="0"/>
              <a:t>, C#,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语言</a:t>
            </a:r>
            <a:r>
              <a:rPr lang="zh-CN" altLang="en-US" dirty="0" smtClean="0"/>
              <a:t>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上</a:t>
            </a:r>
            <a:r>
              <a:rPr lang="zh-CN" altLang="en-US" dirty="0"/>
              <a:t>的变种</a:t>
            </a:r>
            <a:r>
              <a:rPr lang="en-US" altLang="zh-CN" dirty="0"/>
              <a:t>Boo</a:t>
            </a:r>
            <a:r>
              <a:rPr lang="zh-CN" altLang="en-US" dirty="0"/>
              <a:t>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个人认为用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来编写比</a:t>
            </a:r>
            <a:r>
              <a:rPr lang="en-US" altLang="zh-CN" dirty="0"/>
              <a:t>JS</a:t>
            </a:r>
            <a:r>
              <a:rPr lang="zh-CN" altLang="en-US" dirty="0"/>
              <a:t>更好，面向对象的语言成分控制提供得更多。同时，一些框架性的代码必不可少，写起来稍微罗嗦一些。变量声明时必须指明类型。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26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53400" cy="48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063789" cy="4351338"/>
          </a:xfrm>
        </p:spPr>
        <p:txBody>
          <a:bodyPr/>
          <a:lstStyle/>
          <a:p>
            <a:r>
              <a:rPr lang="zh-CN" altLang="en-US" dirty="0" smtClean="0">
                <a:hlinkClick r:id="rId3" action="ppaction://hlinkfile"/>
              </a:rPr>
              <a:t>奥迪</a:t>
            </a:r>
            <a:r>
              <a:rPr lang="en-US" altLang="zh-CN" dirty="0" smtClean="0">
                <a:hlinkClick r:id="rId3" action="ppaction://hlinkfile"/>
              </a:rPr>
              <a:t>Q7</a:t>
            </a:r>
            <a:r>
              <a:rPr lang="zh-CN" altLang="en-US" dirty="0" smtClean="0">
                <a:hlinkClick r:id="rId3" action="ppaction://hlinkfile"/>
              </a:rPr>
              <a:t>模型的动态</a:t>
            </a:r>
            <a:r>
              <a:rPr lang="zh-CN" altLang="en-US" dirty="0" smtClean="0">
                <a:hlinkClick r:id="rId3" action="ppaction://hlinkfile"/>
              </a:rPr>
              <a:t>演示</a:t>
            </a:r>
            <a:endParaRPr lang="en-US" altLang="zh-CN" dirty="0" smtClean="0"/>
          </a:p>
          <a:p>
            <a:r>
              <a:rPr lang="en-US" altLang="zh-CN" dirty="0" smtClean="0"/>
              <a:t>FPS</a:t>
            </a:r>
            <a:r>
              <a:rPr lang="zh-CN" altLang="en-US" dirty="0" smtClean="0"/>
              <a:t>游戏实例演示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121.199.46.167:8079/unity3d/fps_demo/demo.html</a:t>
            </a:r>
            <a:endParaRPr lang="en-US" altLang="zh-CN" dirty="0" smtClean="0"/>
          </a:p>
          <a:p>
            <a:r>
              <a:rPr lang="en-US" altLang="zh-CN" dirty="0" smtClean="0"/>
              <a:t>AudiQ7</a:t>
            </a:r>
            <a:r>
              <a:rPr lang="zh-CN" altLang="en-US" dirty="0" smtClean="0"/>
              <a:t>模型实例演示</a:t>
            </a: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121.199.46.167:8079/unity3d/aodi_Q7/aodi.html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74432" y="4200708"/>
            <a:ext cx="8129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飞行射击游戏实例演示</a:t>
            </a:r>
            <a:r>
              <a:rPr lang="en-US" altLang="zh-CN" sz="2800" dirty="0">
                <a:hlinkClick r:id="rId6"/>
              </a:rPr>
              <a:t>http://121.199.46.167:8079/unity3d/shotting/Fly.html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3957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 smtClean="0"/>
              <a:t>相关资料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Unity3D</a:t>
            </a:r>
            <a:r>
              <a:rPr lang="zh-CN" altLang="en-US" dirty="0" smtClean="0">
                <a:hlinkClick r:id="rId3"/>
              </a:rPr>
              <a:t>圣典社区。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>
                <a:hlinkClick r:id="rId4"/>
              </a:rPr>
              <a:t>游戏蛮牛。</a:t>
            </a:r>
            <a:endParaRPr lang="en-US" altLang="zh-CN" dirty="0" smtClean="0"/>
          </a:p>
          <a:p>
            <a:r>
              <a:rPr lang="zh-CN" altLang="en-US" dirty="0" smtClean="0"/>
              <a:t>相关书籍</a:t>
            </a:r>
            <a:r>
              <a:rPr lang="en-US" altLang="zh-CN" dirty="0" smtClean="0"/>
              <a:t>《Unity 3D </a:t>
            </a:r>
            <a:r>
              <a:rPr lang="zh-CN" altLang="en-US" dirty="0" smtClean="0"/>
              <a:t>手机游戏开发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29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/>
              <a:t>Thank You</a:t>
            </a:r>
            <a:endParaRPr lang="zh-CN" altLang="en-US" b="1" dirty="0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2334419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2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0156 0.3960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49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3"/>
      <p:bldP spid="2" grpId="4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255</Words>
  <Application>Microsoft Office PowerPoint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Moses技术分享会</vt:lpstr>
      <vt:lpstr>PowerPoint 演示文稿</vt:lpstr>
      <vt:lpstr>进入Untiy3D的世界</vt:lpstr>
      <vt:lpstr>Unity3D的特点</vt:lpstr>
      <vt:lpstr>支持语言</vt:lpstr>
      <vt:lpstr>Hello World</vt:lpstr>
      <vt:lpstr>Flash实例</vt:lpstr>
      <vt:lpstr>相关资料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Moses技术分享会</dc:title>
  <dc:creator>周昂</dc:creator>
  <cp:lastModifiedBy>周昂</cp:lastModifiedBy>
  <cp:revision>11</cp:revision>
  <dcterms:created xsi:type="dcterms:W3CDTF">2014-10-09T15:03:11Z</dcterms:created>
  <dcterms:modified xsi:type="dcterms:W3CDTF">2014-10-11T03:06:15Z</dcterms:modified>
</cp:coreProperties>
</file>