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3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873760" y="654685"/>
            <a:ext cx="7493635" cy="4749800"/>
            <a:chOff x="1376" y="1031"/>
            <a:chExt cx="11801" cy="7480"/>
          </a:xfrm>
        </p:grpSpPr>
        <p:grpSp>
          <p:nvGrpSpPr>
            <p:cNvPr id="10" name="组合 9"/>
            <p:cNvGrpSpPr/>
            <p:nvPr/>
          </p:nvGrpSpPr>
          <p:grpSpPr>
            <a:xfrm>
              <a:off x="1568" y="2171"/>
              <a:ext cx="1160" cy="3985"/>
              <a:chOff x="1568" y="2171"/>
              <a:chExt cx="1160" cy="398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599" y="2171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599" y="3171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568" y="3754"/>
                <a:ext cx="1160" cy="173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pPr algn="ctr"/>
                <a:r>
                  <a:rPr lang="en-US" altLang="zh-CN" sz="3600" b="1">
                    <a:latin typeface="Times New Roman" panose="02020603050405020304" charset="0"/>
                    <a:cs typeface="Times New Roman" panose="02020603050405020304" charset="0"/>
                  </a:rPr>
                  <a:t>....</a:t>
                </a:r>
                <a:endParaRPr lang="en-US" altLang="zh-CN" sz="36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599" y="5438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34" y="2171"/>
              <a:ext cx="1160" cy="3985"/>
              <a:chOff x="1568" y="2171"/>
              <a:chExt cx="1160" cy="3985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99" y="2171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599" y="3171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568" y="3754"/>
                <a:ext cx="1160" cy="173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pPr algn="ctr"/>
                <a:r>
                  <a:rPr lang="en-US" altLang="zh-CN" sz="3600" b="1">
                    <a:latin typeface="Times New Roman" panose="02020603050405020304" charset="0"/>
                    <a:cs typeface="Times New Roman" panose="02020603050405020304" charset="0"/>
                  </a:rPr>
                  <a:t>....</a:t>
                </a:r>
                <a:endParaRPr lang="en-US" altLang="zh-CN" sz="36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599" y="5438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76" y="1031"/>
            <a:ext cx="1165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79400" imgH="190500" progId="Equation.KSEE3">
                    <p:embed/>
                  </p:oleObj>
                </mc:Choice>
                <mc:Fallback>
                  <p:oleObj name="" r:id="rId1" imgW="2794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76" y="1031"/>
                          <a:ext cx="1165" cy="7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连接符 18"/>
            <p:cNvCxnSpPr>
              <a:stCxn id="6" idx="6"/>
              <a:endCxn id="12" idx="2"/>
            </p:cNvCxnSpPr>
            <p:nvPr/>
          </p:nvCxnSpPr>
          <p:spPr>
            <a:xfrm>
              <a:off x="2319" y="2530"/>
              <a:ext cx="20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6"/>
              <a:endCxn id="13" idx="2"/>
            </p:cNvCxnSpPr>
            <p:nvPr/>
          </p:nvCxnSpPr>
          <p:spPr>
            <a:xfrm>
              <a:off x="2319" y="2530"/>
              <a:ext cx="2046" cy="1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6"/>
              <a:endCxn id="15" idx="2"/>
            </p:cNvCxnSpPr>
            <p:nvPr/>
          </p:nvCxnSpPr>
          <p:spPr>
            <a:xfrm>
              <a:off x="2319" y="2530"/>
              <a:ext cx="2046" cy="32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6"/>
              <a:endCxn id="12" idx="2"/>
            </p:cNvCxnSpPr>
            <p:nvPr/>
          </p:nvCxnSpPr>
          <p:spPr>
            <a:xfrm flipV="1">
              <a:off x="2319" y="2530"/>
              <a:ext cx="2046" cy="1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6"/>
              <a:endCxn id="13" idx="2"/>
            </p:cNvCxnSpPr>
            <p:nvPr/>
          </p:nvCxnSpPr>
          <p:spPr>
            <a:xfrm>
              <a:off x="2319" y="3530"/>
              <a:ext cx="20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6"/>
              <a:endCxn id="15" idx="2"/>
            </p:cNvCxnSpPr>
            <p:nvPr/>
          </p:nvCxnSpPr>
          <p:spPr>
            <a:xfrm>
              <a:off x="2319" y="3530"/>
              <a:ext cx="2046" cy="22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6"/>
              <a:endCxn id="12" idx="2"/>
            </p:cNvCxnSpPr>
            <p:nvPr/>
          </p:nvCxnSpPr>
          <p:spPr>
            <a:xfrm flipV="1">
              <a:off x="2319" y="2530"/>
              <a:ext cx="2046" cy="32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9" idx="6"/>
              <a:endCxn id="13" idx="2"/>
            </p:cNvCxnSpPr>
            <p:nvPr/>
          </p:nvCxnSpPr>
          <p:spPr>
            <a:xfrm flipV="1">
              <a:off x="2319" y="3530"/>
              <a:ext cx="2046" cy="22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9" idx="6"/>
              <a:endCxn id="15" idx="2"/>
            </p:cNvCxnSpPr>
            <p:nvPr/>
          </p:nvCxnSpPr>
          <p:spPr>
            <a:xfrm>
              <a:off x="2319" y="5797"/>
              <a:ext cx="20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8" name="对象 2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706" y="1032"/>
            <a:ext cx="1271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" imgW="304800" imgH="203200" progId="Equation.KSEE3">
                    <p:embed/>
                  </p:oleObj>
                </mc:Choice>
                <mc:Fallback>
                  <p:oleObj name="" r:id="rId3" imgW="3048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06" y="1032"/>
                          <a:ext cx="1271" cy="8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69" y="1032"/>
            <a:ext cx="1113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5" imgW="266700" imgH="190500" progId="Equation.KSEE3">
                    <p:embed/>
                  </p:oleObj>
                </mc:Choice>
                <mc:Fallback>
                  <p:oleObj name="" r:id="rId5" imgW="2667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69" y="1032"/>
                          <a:ext cx="1113" cy="7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" name="组合 30"/>
            <p:cNvGrpSpPr/>
            <p:nvPr/>
          </p:nvGrpSpPr>
          <p:grpSpPr>
            <a:xfrm>
              <a:off x="7486" y="2171"/>
              <a:ext cx="1160" cy="3985"/>
              <a:chOff x="1568" y="2171"/>
              <a:chExt cx="1160" cy="3985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599" y="2171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599" y="3171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568" y="3754"/>
                <a:ext cx="1160" cy="173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pPr algn="ctr"/>
                <a:r>
                  <a:rPr lang="en-US" altLang="zh-CN" sz="3600" b="1">
                    <a:latin typeface="Times New Roman" panose="02020603050405020304" charset="0"/>
                    <a:cs typeface="Times New Roman" panose="02020603050405020304" charset="0"/>
                  </a:rPr>
                  <a:t>....</a:t>
                </a:r>
                <a:endParaRPr lang="en-US" altLang="zh-CN" sz="36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599" y="5438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36" name="对象 3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67" y="1031"/>
            <a:ext cx="1219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7" imgW="292100" imgH="190500" progId="Equation.KSEE3">
                    <p:embed/>
                  </p:oleObj>
                </mc:Choice>
                <mc:Fallback>
                  <p:oleObj name="" r:id="rId7" imgW="2921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67" y="1031"/>
                          <a:ext cx="1219" cy="7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/>
            <p:cNvSpPr txBox="1"/>
            <p:nvPr/>
          </p:nvSpPr>
          <p:spPr>
            <a:xfrm rot="16200000">
              <a:off x="5571" y="2600"/>
              <a:ext cx="1160" cy="1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en-US" altLang="zh-CN" sz="3600" b="1">
                  <a:latin typeface="Times New Roman" panose="02020603050405020304" charset="0"/>
                  <a:cs typeface="Times New Roman" panose="02020603050405020304" charset="0"/>
                </a:rPr>
                <a:t>....</a:t>
              </a:r>
              <a:endParaRPr lang="en-US" altLang="zh-CN" sz="36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aphicFrame>
          <p:nvGraphicFramePr>
            <p:cNvPr id="39" name="对象 3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463" y="1032"/>
            <a:ext cx="1377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" name="" r:id="rId9" imgW="330200" imgH="203200" progId="Equation.KSEE3">
                    <p:embed/>
                  </p:oleObj>
                </mc:Choice>
                <mc:Fallback>
                  <p:oleObj name="" r:id="rId9" imgW="3302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463" y="1032"/>
                          <a:ext cx="1377" cy="8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" name="组合 47"/>
            <p:cNvGrpSpPr/>
            <p:nvPr/>
          </p:nvGrpSpPr>
          <p:grpSpPr>
            <a:xfrm>
              <a:off x="10666" y="2171"/>
              <a:ext cx="1160" cy="3985"/>
              <a:chOff x="1568" y="2171"/>
              <a:chExt cx="1160" cy="3985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1599" y="2171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599" y="3171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568" y="3754"/>
                <a:ext cx="1160" cy="173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pPr algn="ctr"/>
                <a:r>
                  <a:rPr lang="en-US" altLang="zh-CN" sz="3600" b="1">
                    <a:latin typeface="Times New Roman" panose="02020603050405020304" charset="0"/>
                    <a:cs typeface="Times New Roman" panose="02020603050405020304" charset="0"/>
                  </a:rPr>
                  <a:t>....</a:t>
                </a:r>
                <a:endParaRPr lang="en-US" altLang="zh-CN" sz="36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599" y="5438"/>
                <a:ext cx="720" cy="7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53" name="对象 5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421" y="1031"/>
            <a:ext cx="1272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11" imgW="304800" imgH="190500" progId="Equation.KSEE3">
                    <p:embed/>
                  </p:oleObj>
                </mc:Choice>
                <mc:Fallback>
                  <p:oleObj name="" r:id="rId11" imgW="3048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421" y="1031"/>
                          <a:ext cx="1272" cy="7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862" y="1032"/>
            <a:ext cx="1431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" name="" r:id="rId13" imgW="342900" imgH="203200" progId="Equation.KSEE3">
                    <p:embed/>
                  </p:oleObj>
                </mc:Choice>
                <mc:Fallback>
                  <p:oleObj name="" r:id="rId13" imgW="3429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862" y="1032"/>
                          <a:ext cx="1431" cy="8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文本框 56"/>
            <p:cNvSpPr txBox="1"/>
            <p:nvPr/>
          </p:nvSpPr>
          <p:spPr>
            <a:xfrm rot="16200000">
              <a:off x="8998" y="2600"/>
              <a:ext cx="1160" cy="1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en-US" altLang="zh-CN" sz="3600" b="1">
                  <a:latin typeface="Times New Roman" panose="02020603050405020304" charset="0"/>
                  <a:cs typeface="Times New Roman" panose="02020603050405020304" charset="0"/>
                </a:rPr>
                <a:t>....</a:t>
              </a:r>
              <a:endParaRPr lang="en-US" altLang="zh-CN" sz="36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" name="左大括号 57"/>
            <p:cNvSpPr/>
            <p:nvPr/>
          </p:nvSpPr>
          <p:spPr>
            <a:xfrm rot="16200000">
              <a:off x="6831" y="3979"/>
              <a:ext cx="965" cy="5959"/>
            </a:xfrm>
            <a:prstGeom prst="leftBrace">
              <a:avLst>
                <a:gd name="adj1" fmla="val 3877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383" y="7689"/>
              <a:ext cx="386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>
                  <a:latin typeface="仿宋" panose="02010609060101010101" charset="-122"/>
                  <a:ea typeface="仿宋" panose="02010609060101010101" charset="-122"/>
                </a:rPr>
                <a:t>隐含层</a:t>
              </a:r>
              <a:endParaRPr lang="zh-CN" altLang="en-US" sz="2800" b="1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420" y="7689"/>
              <a:ext cx="386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>
                  <a:latin typeface="仿宋" panose="02010609060101010101" charset="-122"/>
                  <a:ea typeface="仿宋" panose="02010609060101010101" charset="-122"/>
                </a:rPr>
                <a:t>输入</a:t>
              </a:r>
              <a:r>
                <a:rPr lang="zh-CN" altLang="en-US" sz="2800" b="1">
                  <a:latin typeface="仿宋" panose="02010609060101010101" charset="-122"/>
                  <a:ea typeface="仿宋" panose="02010609060101010101" charset="-122"/>
                </a:rPr>
                <a:t>层</a:t>
              </a:r>
              <a:endParaRPr lang="zh-CN" altLang="en-US" sz="2800" b="1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315" y="7689"/>
              <a:ext cx="386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>
                  <a:latin typeface="仿宋" panose="02010609060101010101" charset="-122"/>
                  <a:ea typeface="仿宋" panose="02010609060101010101" charset="-122"/>
                </a:rPr>
                <a:t>输出</a:t>
              </a:r>
              <a:r>
                <a:rPr lang="zh-CN" altLang="en-US" sz="2800" b="1">
                  <a:latin typeface="仿宋" panose="02010609060101010101" charset="-122"/>
                  <a:ea typeface="仿宋" panose="02010609060101010101" charset="-122"/>
                </a:rPr>
                <a:t>层</a:t>
              </a:r>
              <a:endParaRPr lang="zh-CN" altLang="en-US" sz="2800" b="1"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Times New Roman</vt:lpstr>
      <vt:lpstr>仿宋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666</cp:lastModifiedBy>
  <cp:revision>108</cp:revision>
  <dcterms:created xsi:type="dcterms:W3CDTF">2019-06-19T02:08:00Z</dcterms:created>
  <dcterms:modified xsi:type="dcterms:W3CDTF">2020-03-31T14:54:50Z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