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0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822C-7403-4131-BD72-C5E056A27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9617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4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并行快速排序算法设计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B4949F-D931-4B68-A33B-D26EE16EA9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635000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en-US" dirty="0"/>
              <a:t>我们课堂上介绍了</a:t>
            </a:r>
            <a:r>
              <a:rPr lang="en-US" altLang="zh-CN" dirty="0"/>
              <a:t>CRCW PRAM</a:t>
            </a:r>
            <a:r>
              <a:rPr lang="zh-CN" altLang="en-US" dirty="0"/>
              <a:t>平台（并发写策略</a:t>
            </a:r>
            <a:r>
              <a:rPr lang="en-US" altLang="zh-CN" dirty="0"/>
              <a:t>arbitrary</a:t>
            </a:r>
            <a:r>
              <a:rPr lang="zh-CN" altLang="en-US" dirty="0"/>
              <a:t>）上的快速排序并行算法，采用的是构造二叉搜索树的方式，算法描述如下</a:t>
            </a:r>
            <a:r>
              <a:rPr lang="zh-CN" altLang="zh-CN" dirty="0"/>
              <a:t>。</a:t>
            </a:r>
            <a:r>
              <a:rPr lang="zh-CN" altLang="en-US" dirty="0"/>
              <a:t>完成二叉搜索树的构造后，还需对其进行中序遍历才能得到元素的升序序列。设计针对相同平台的中序遍历算法，在数组</a:t>
            </a:r>
            <a:r>
              <a:rPr lang="en-US" altLang="zh-CN" dirty="0"/>
              <a:t>A</a:t>
            </a:r>
            <a:r>
              <a:rPr lang="zh-CN" altLang="en-US" dirty="0"/>
              <a:t>中形成元素的升序排列，时间复杂性要求达到</a:t>
            </a:r>
            <a:r>
              <a:rPr lang="el-GR" altLang="zh-CN" dirty="0"/>
              <a:t>Θ</a:t>
            </a:r>
            <a:r>
              <a:rPr lang="en-US" altLang="zh-CN" dirty="0"/>
              <a:t>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。描述算法，分析其复杂性。</a:t>
            </a:r>
            <a:endParaRPr lang="en-US" altLang="zh-CN" dirty="0"/>
          </a:p>
          <a:p>
            <a:r>
              <a:rPr lang="zh-CN" altLang="en-US" b="1" dirty="0"/>
              <a:t>提示：</a:t>
            </a:r>
            <a:r>
              <a:rPr lang="zh-CN" altLang="en-US" dirty="0"/>
              <a:t>一种思路是所有进程先并发计算自己为根的子树节点数，然后并发计算自己在中序排列中的位置编号（两个步骤访问树的顺序？</a:t>
            </a:r>
            <a:r>
              <a:rPr lang="zh-CN" altLang="en-US"/>
              <a:t>）。后一个步骤中，</a:t>
            </a:r>
            <a:r>
              <a:rPr lang="zh-CN" altLang="en-US" dirty="0"/>
              <a:t>左右孩子的计算公式</a:t>
            </a:r>
            <a:r>
              <a:rPr lang="zh-CN" altLang="en-US"/>
              <a:t>不同，与</a:t>
            </a:r>
            <a:r>
              <a:rPr lang="zh-CN" altLang="en-US" dirty="0"/>
              <a:t>自己的左子树规模和父节点位置（或另一个相关值）有关，</a:t>
            </a:r>
            <a:r>
              <a:rPr lang="zh-CN" altLang="en-US"/>
              <a:t>所以每个节点都要计算位置和另一个值</a:t>
            </a:r>
            <a:endParaRPr lang="en-US" altLang="zh-CN" b="1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1.   procedure BUILD TREE (A[1...n]) </a:t>
            </a:r>
          </a:p>
          <a:p>
            <a:pPr lvl="0"/>
            <a:r>
              <a:rPr lang="en-US" altLang="zh-CN" dirty="0"/>
              <a:t>2.   begin </a:t>
            </a:r>
          </a:p>
          <a:p>
            <a:pPr lvl="0"/>
            <a:r>
              <a:rPr lang="en-US" altLang="zh-CN" dirty="0"/>
              <a:t>3.      for each process </a:t>
            </a:r>
            <a:r>
              <a:rPr lang="en-US" altLang="zh-CN" dirty="0" err="1"/>
              <a:t>i</a:t>
            </a:r>
            <a:r>
              <a:rPr lang="en-US" altLang="zh-CN" dirty="0"/>
              <a:t> do </a:t>
            </a:r>
          </a:p>
          <a:p>
            <a:pPr lvl="0"/>
            <a:r>
              <a:rPr lang="en-US" altLang="zh-CN" dirty="0"/>
              <a:t>4.      begin </a:t>
            </a:r>
          </a:p>
          <a:p>
            <a:pPr lvl="0"/>
            <a:r>
              <a:rPr lang="en-US" altLang="zh-CN" dirty="0"/>
              <a:t>5.         root :=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pPr lvl="0"/>
            <a:r>
              <a:rPr lang="en-US" altLang="zh-CN" dirty="0"/>
              <a:t>6.         </a:t>
            </a:r>
            <a:r>
              <a:rPr lang="en-US" altLang="zh-CN" dirty="0" err="1"/>
              <a:t>parenti</a:t>
            </a:r>
            <a:r>
              <a:rPr lang="en-US" altLang="zh-CN" dirty="0"/>
              <a:t> := root; </a:t>
            </a:r>
          </a:p>
          <a:p>
            <a:pPr lvl="0"/>
            <a:r>
              <a:rPr lang="en-US" altLang="zh-CN" dirty="0"/>
              <a:t>7.         </a:t>
            </a:r>
            <a:r>
              <a:rPr lang="en-US" altLang="zh-CN" dirty="0" err="1"/>
              <a:t>leftchild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:= </a:t>
            </a:r>
            <a:r>
              <a:rPr lang="en-US" altLang="zh-CN" dirty="0" err="1"/>
              <a:t>rightchild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:= n + 1; </a:t>
            </a:r>
          </a:p>
          <a:p>
            <a:pPr lvl="0"/>
            <a:r>
              <a:rPr lang="en-US" altLang="zh-CN" dirty="0"/>
              <a:t>8.      end for </a:t>
            </a:r>
          </a:p>
          <a:p>
            <a:pPr lvl="0"/>
            <a:r>
              <a:rPr lang="en-US" altLang="zh-CN" dirty="0"/>
              <a:t>9.      repeat for each process </a:t>
            </a:r>
            <a:r>
              <a:rPr lang="en-US" altLang="zh-CN" dirty="0" err="1"/>
              <a:t>i</a:t>
            </a:r>
            <a:r>
              <a:rPr lang="en-US" altLang="zh-CN" dirty="0"/>
              <a:t>  r </a:t>
            </a:r>
            <a:r>
              <a:rPr lang="en-US" altLang="zh-CN" dirty="0" err="1"/>
              <a:t>oot</a:t>
            </a:r>
            <a:r>
              <a:rPr lang="en-US" altLang="zh-CN" dirty="0"/>
              <a:t> do </a:t>
            </a:r>
          </a:p>
          <a:p>
            <a:pPr lvl="0"/>
            <a:r>
              <a:rPr lang="en-US" altLang="zh-CN" dirty="0"/>
              <a:t>10.     begin </a:t>
            </a:r>
          </a:p>
          <a:p>
            <a:pPr lvl="0"/>
            <a:r>
              <a:rPr lang="en-US" altLang="zh-CN" dirty="0"/>
              <a:t>11.        if (A[</a:t>
            </a:r>
            <a:r>
              <a:rPr lang="en-US" altLang="zh-CN" dirty="0" err="1"/>
              <a:t>i</a:t>
            </a:r>
            <a:r>
              <a:rPr lang="en-US" altLang="zh-CN" dirty="0"/>
              <a:t>] &lt; A[</a:t>
            </a:r>
            <a:r>
              <a:rPr lang="en-US" altLang="zh-CN" dirty="0" err="1"/>
              <a:t>parenti</a:t>
            </a:r>
            <a:r>
              <a:rPr lang="en-US" altLang="zh-CN" dirty="0"/>
              <a:t>]) or </a:t>
            </a:r>
          </a:p>
          <a:p>
            <a:pPr lvl="0"/>
            <a:r>
              <a:rPr lang="en-US" altLang="zh-CN" dirty="0"/>
              <a:t>                (A[</a:t>
            </a:r>
            <a:r>
              <a:rPr lang="en-US" altLang="zh-CN" dirty="0" err="1"/>
              <a:t>i</a:t>
            </a:r>
            <a:r>
              <a:rPr lang="en-US" altLang="zh-CN" dirty="0"/>
              <a:t>]= A[</a:t>
            </a:r>
            <a:r>
              <a:rPr lang="en-US" altLang="zh-CN" dirty="0" err="1"/>
              <a:t>parenti</a:t>
            </a:r>
            <a:r>
              <a:rPr lang="en-US" altLang="zh-CN" dirty="0"/>
              <a:t>] and </a:t>
            </a:r>
            <a:r>
              <a:rPr lang="en-US" altLang="zh-CN" dirty="0" err="1"/>
              <a:t>i</a:t>
            </a:r>
            <a:r>
              <a:rPr lang="en-US" altLang="zh-CN" dirty="0"/>
              <a:t> &lt;</a:t>
            </a:r>
            <a:r>
              <a:rPr lang="en-US" altLang="zh-CN" dirty="0" err="1"/>
              <a:t>parenti</a:t>
            </a:r>
            <a:r>
              <a:rPr lang="en-US" altLang="zh-CN" dirty="0"/>
              <a:t>) then </a:t>
            </a:r>
          </a:p>
          <a:p>
            <a:pPr lvl="0"/>
            <a:r>
              <a:rPr lang="en-US" altLang="zh-CN" dirty="0"/>
              <a:t>12.        begin </a:t>
            </a:r>
          </a:p>
          <a:p>
            <a:pPr lvl="0"/>
            <a:r>
              <a:rPr lang="en-US" altLang="zh-CN" dirty="0"/>
              <a:t>13.           </a:t>
            </a:r>
            <a:r>
              <a:rPr lang="en-US" altLang="zh-CN" dirty="0" err="1"/>
              <a:t>leftchild</a:t>
            </a:r>
            <a:r>
              <a:rPr lang="en-US" altLang="zh-CN" dirty="0"/>
              <a:t>[</a:t>
            </a:r>
            <a:r>
              <a:rPr lang="en-US" altLang="zh-CN" dirty="0" err="1"/>
              <a:t>parenti</a:t>
            </a:r>
            <a:r>
              <a:rPr lang="en-US" altLang="zh-CN" dirty="0"/>
              <a:t>] :=</a:t>
            </a:r>
            <a:r>
              <a:rPr lang="en-US" altLang="zh-CN" dirty="0" err="1"/>
              <a:t>i</a:t>
            </a:r>
            <a:r>
              <a:rPr lang="en-US" altLang="zh-CN" dirty="0"/>
              <a:t> ; </a:t>
            </a:r>
          </a:p>
          <a:p>
            <a:pPr lvl="0"/>
            <a:r>
              <a:rPr lang="en-US" altLang="zh-CN" dirty="0"/>
              <a:t>14.           if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leftchild</a:t>
            </a:r>
            <a:r>
              <a:rPr lang="en-US" altLang="zh-CN" dirty="0"/>
              <a:t>[</a:t>
            </a:r>
            <a:r>
              <a:rPr lang="en-US" altLang="zh-CN" dirty="0" err="1"/>
              <a:t>parenti</a:t>
            </a:r>
            <a:r>
              <a:rPr lang="en-US" altLang="zh-CN" dirty="0"/>
              <a:t>] then exit </a:t>
            </a:r>
          </a:p>
          <a:p>
            <a:pPr lvl="0"/>
            <a:r>
              <a:rPr lang="en-US" altLang="zh-CN" dirty="0"/>
              <a:t>15.           else </a:t>
            </a:r>
            <a:r>
              <a:rPr lang="en-US" altLang="zh-CN" dirty="0" err="1"/>
              <a:t>parenti</a:t>
            </a:r>
            <a:r>
              <a:rPr lang="en-US" altLang="zh-CN" dirty="0"/>
              <a:t> := </a:t>
            </a:r>
            <a:r>
              <a:rPr lang="en-US" altLang="zh-CN" dirty="0" err="1"/>
              <a:t>leftchild</a:t>
            </a:r>
            <a:r>
              <a:rPr lang="en-US" altLang="zh-CN" dirty="0"/>
              <a:t>[</a:t>
            </a:r>
            <a:r>
              <a:rPr lang="en-US" altLang="zh-CN" dirty="0" err="1"/>
              <a:t>parenti</a:t>
            </a:r>
            <a:r>
              <a:rPr lang="en-US" altLang="zh-CN" dirty="0"/>
              <a:t>]; </a:t>
            </a:r>
          </a:p>
          <a:p>
            <a:pPr lvl="0"/>
            <a:r>
              <a:rPr lang="en-US" altLang="zh-CN" dirty="0"/>
              <a:t>16.        end for </a:t>
            </a:r>
          </a:p>
          <a:p>
            <a:pPr lvl="0"/>
            <a:r>
              <a:rPr lang="en-US" altLang="zh-CN" dirty="0"/>
              <a:t>17.        else </a:t>
            </a:r>
          </a:p>
          <a:p>
            <a:pPr lvl="0"/>
            <a:r>
              <a:rPr lang="en-US" altLang="zh-CN" dirty="0"/>
              <a:t>18.        begin </a:t>
            </a:r>
          </a:p>
          <a:p>
            <a:pPr lvl="0"/>
            <a:r>
              <a:rPr lang="en-US" altLang="zh-CN" dirty="0"/>
              <a:t>19.           </a:t>
            </a:r>
            <a:r>
              <a:rPr lang="en-US" altLang="zh-CN" dirty="0" err="1"/>
              <a:t>rightchild</a:t>
            </a:r>
            <a:r>
              <a:rPr lang="en-US" altLang="zh-CN" dirty="0"/>
              <a:t>[</a:t>
            </a:r>
            <a:r>
              <a:rPr lang="en-US" altLang="zh-CN" dirty="0" err="1"/>
              <a:t>parenti</a:t>
            </a:r>
            <a:r>
              <a:rPr lang="en-US" altLang="zh-CN" dirty="0"/>
              <a:t>] :=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pPr lvl="0"/>
            <a:r>
              <a:rPr lang="en-US" altLang="zh-CN" dirty="0"/>
              <a:t>20.           if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rightchild</a:t>
            </a:r>
            <a:r>
              <a:rPr lang="en-US" altLang="zh-CN" dirty="0"/>
              <a:t>[</a:t>
            </a:r>
            <a:r>
              <a:rPr lang="en-US" altLang="zh-CN" dirty="0" err="1"/>
              <a:t>parenti</a:t>
            </a:r>
            <a:r>
              <a:rPr lang="en-US" altLang="zh-CN" dirty="0"/>
              <a:t>] then exit </a:t>
            </a:r>
          </a:p>
          <a:p>
            <a:pPr lvl="0"/>
            <a:r>
              <a:rPr lang="en-US" altLang="zh-CN" dirty="0"/>
              <a:t>21.           else </a:t>
            </a:r>
            <a:r>
              <a:rPr lang="en-US" altLang="zh-CN" dirty="0" err="1"/>
              <a:t>parenti</a:t>
            </a:r>
            <a:r>
              <a:rPr lang="en-US" altLang="zh-CN" dirty="0"/>
              <a:t> := </a:t>
            </a:r>
            <a:r>
              <a:rPr lang="en-US" altLang="zh-CN" dirty="0" err="1"/>
              <a:t>rightchild</a:t>
            </a:r>
            <a:r>
              <a:rPr lang="en-US" altLang="zh-CN" dirty="0"/>
              <a:t>[</a:t>
            </a:r>
            <a:r>
              <a:rPr lang="en-US" altLang="zh-CN" dirty="0" err="1"/>
              <a:t>parenti</a:t>
            </a:r>
            <a:r>
              <a:rPr lang="en-US" altLang="zh-CN" dirty="0"/>
              <a:t>]; </a:t>
            </a:r>
          </a:p>
          <a:p>
            <a:pPr lvl="0"/>
            <a:r>
              <a:rPr lang="en-US" altLang="zh-CN" dirty="0"/>
              <a:t>22.        end else </a:t>
            </a:r>
          </a:p>
          <a:p>
            <a:pPr lvl="0"/>
            <a:r>
              <a:rPr lang="en-US" altLang="zh-CN" dirty="0"/>
              <a:t>23.     end repeat </a:t>
            </a:r>
          </a:p>
          <a:p>
            <a:pPr lvl="0"/>
            <a:r>
              <a:rPr lang="en-US" altLang="zh-CN" dirty="0"/>
              <a:t>24. end BUILD_TREE </a:t>
            </a:r>
            <a:endParaRPr lang="zh-CN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EC1FD1B-47AE-4EDD-A64E-A87102C7E234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10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455</Words>
  <Application>Microsoft Office PowerPoint</Application>
  <PresentationFormat>全屏显示(16:10)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</vt:lpstr>
      <vt:lpstr>等线</vt:lpstr>
      <vt:lpstr>等线 Light</vt:lpstr>
      <vt:lpstr>Arial</vt:lpstr>
      <vt:lpstr>Office 主题​​</vt:lpstr>
      <vt:lpstr>并行快速排序算法设计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王刚</cp:lastModifiedBy>
  <cp:revision>16</cp:revision>
  <dcterms:created xsi:type="dcterms:W3CDTF">2019-09-29T04:07:54Z</dcterms:created>
  <dcterms:modified xsi:type="dcterms:W3CDTF">2020-05-20T03:32:13Z</dcterms:modified>
</cp:coreProperties>
</file>