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8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1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5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5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19B6-74FC-49F7-9764-39959EC02A0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4637-9F80-4997-AA25-73C91B8CD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模式识别课程设计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Kannada-MNIST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180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周宝航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2120190442 493201500@qq.com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郭佳雯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2120190472 guojiawen@dbis.nankai.edu.cn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侯博禹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2120190421 houboyu@dbis.nankai.edu.cn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王嘉贤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2120190430 wangjiaxian@dbis.nankai.edu.cn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Team: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nku_pr_team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解题思路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774826" y="1900397"/>
            <a:ext cx="10642351" cy="3057206"/>
            <a:chOff x="296662" y="1900393"/>
            <a:chExt cx="10642350" cy="3057207"/>
          </a:xfrm>
        </p:grpSpPr>
        <p:sp>
          <p:nvSpPr>
            <p:cNvPr id="4" name="流程图: 多文档 3"/>
            <p:cNvSpPr/>
            <p:nvPr/>
          </p:nvSpPr>
          <p:spPr>
            <a:xfrm>
              <a:off x="296662" y="3038382"/>
              <a:ext cx="1523260" cy="781235"/>
            </a:xfrm>
            <a:prstGeom prst="flowChartMultidocumen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/>
                <a:t>原始样本</a:t>
              </a:r>
            </a:p>
          </p:txBody>
        </p:sp>
        <p:sp>
          <p:nvSpPr>
            <p:cNvPr id="5" name="流程图: 顺序访问存储器 4"/>
            <p:cNvSpPr/>
            <p:nvPr/>
          </p:nvSpPr>
          <p:spPr>
            <a:xfrm>
              <a:off x="2696961" y="2829757"/>
              <a:ext cx="1251752" cy="1198485"/>
            </a:xfrm>
            <a:prstGeom prst="flowChartMagneticTap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/>
                <a:t>特征工程</a:t>
              </a:r>
              <a:endParaRPr lang="en-US" altLang="zh-CN" sz="1200" dirty="0"/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  <a:r>
                <a:rPr lang="zh-CN" altLang="en-US" sz="1200" dirty="0"/>
                <a:t>降维</a:t>
              </a:r>
            </a:p>
          </p:txBody>
        </p:sp>
        <p:sp>
          <p:nvSpPr>
            <p:cNvPr id="6" name="流程图: 多文档 5"/>
            <p:cNvSpPr/>
            <p:nvPr/>
          </p:nvSpPr>
          <p:spPr>
            <a:xfrm>
              <a:off x="4825753" y="3038380"/>
              <a:ext cx="1523260" cy="781235"/>
            </a:xfrm>
            <a:prstGeom prst="flowChartMultidocumen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/>
                <a:t>降维样本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592458" y="1900393"/>
              <a:ext cx="727398" cy="3057207"/>
              <a:chOff x="7574703" y="1690688"/>
              <a:chExt cx="727398" cy="3057207"/>
            </a:xfrm>
          </p:grpSpPr>
          <p:sp>
            <p:nvSpPr>
              <p:cNvPr id="7" name="立方体 6"/>
              <p:cNvSpPr/>
              <p:nvPr/>
            </p:nvSpPr>
            <p:spPr>
              <a:xfrm>
                <a:off x="7582101" y="1690688"/>
                <a:ext cx="720000" cy="720000"/>
              </a:xfrm>
              <a:prstGeom prst="cub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KNN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立方体 7"/>
              <p:cNvSpPr/>
              <p:nvPr/>
            </p:nvSpPr>
            <p:spPr>
              <a:xfrm>
                <a:off x="7582101" y="2469757"/>
                <a:ext cx="720000" cy="720000"/>
              </a:xfrm>
              <a:prstGeom prst="cub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SVM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立方体 8"/>
              <p:cNvSpPr/>
              <p:nvPr/>
            </p:nvSpPr>
            <p:spPr>
              <a:xfrm>
                <a:off x="7574703" y="3248826"/>
                <a:ext cx="720000" cy="720000"/>
              </a:xfrm>
              <a:prstGeom prst="cub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</a:t>
                </a:r>
              </a:p>
              <a:p>
                <a:pPr algn="ctr"/>
                <a:r>
                  <a: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</a:t>
                </a:r>
                <a:endParaRPr lang="zh-CN" altLang="en-US" sz="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立方体 9"/>
              <p:cNvSpPr/>
              <p:nvPr/>
            </p:nvSpPr>
            <p:spPr>
              <a:xfrm>
                <a:off x="7582101" y="4027895"/>
                <a:ext cx="720000" cy="720000"/>
              </a:xfrm>
              <a:prstGeom prst="cub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LGBT</a:t>
                </a:r>
                <a:endPara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直接箭头连接符 12"/>
            <p:cNvCxnSpPr>
              <a:stCxn id="4" idx="3"/>
              <a:endCxn id="5" idx="1"/>
            </p:cNvCxnSpPr>
            <p:nvPr/>
          </p:nvCxnSpPr>
          <p:spPr>
            <a:xfrm>
              <a:off x="1819922" y="3429000"/>
              <a:ext cx="877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3"/>
              <a:endCxn id="6" idx="1"/>
            </p:cNvCxnSpPr>
            <p:nvPr/>
          </p:nvCxnSpPr>
          <p:spPr>
            <a:xfrm flipV="1">
              <a:off x="3948713" y="3428998"/>
              <a:ext cx="8770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或者 16"/>
            <p:cNvSpPr/>
            <p:nvPr/>
          </p:nvSpPr>
          <p:spPr>
            <a:xfrm>
              <a:off x="6877037" y="3338997"/>
              <a:ext cx="180000" cy="180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6" idx="3"/>
              <a:endCxn id="17" idx="2"/>
            </p:cNvCxnSpPr>
            <p:nvPr/>
          </p:nvCxnSpPr>
          <p:spPr>
            <a:xfrm flipV="1">
              <a:off x="6349013" y="3428997"/>
              <a:ext cx="528024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4" idx="0"/>
              <a:endCxn id="17" idx="0"/>
            </p:cNvCxnSpPr>
            <p:nvPr/>
          </p:nvCxnSpPr>
          <p:spPr>
            <a:xfrm rot="16200000" flipH="1">
              <a:off x="3914754" y="286714"/>
              <a:ext cx="300615" cy="5803950"/>
            </a:xfrm>
            <a:prstGeom prst="bentConnector3">
              <a:avLst>
                <a:gd name="adj1" fmla="val -7604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6"/>
              <a:endCxn id="7" idx="2"/>
            </p:cNvCxnSpPr>
            <p:nvPr/>
          </p:nvCxnSpPr>
          <p:spPr>
            <a:xfrm flipV="1">
              <a:off x="7057037" y="2350393"/>
              <a:ext cx="542819" cy="107860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6"/>
              <a:endCxn id="8" idx="2"/>
            </p:cNvCxnSpPr>
            <p:nvPr/>
          </p:nvCxnSpPr>
          <p:spPr>
            <a:xfrm flipV="1">
              <a:off x="7057037" y="3129462"/>
              <a:ext cx="542819" cy="29953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7" idx="6"/>
              <a:endCxn id="9" idx="2"/>
            </p:cNvCxnSpPr>
            <p:nvPr/>
          </p:nvCxnSpPr>
          <p:spPr>
            <a:xfrm>
              <a:off x="7057037" y="3428997"/>
              <a:ext cx="535421" cy="47953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7" idx="6"/>
              <a:endCxn id="10" idx="2"/>
            </p:cNvCxnSpPr>
            <p:nvPr/>
          </p:nvCxnSpPr>
          <p:spPr>
            <a:xfrm>
              <a:off x="7057037" y="3428997"/>
              <a:ext cx="542819" cy="125860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7" idx="4"/>
              <a:endCxn id="7" idx="5"/>
            </p:cNvCxnSpPr>
            <p:nvPr/>
          </p:nvCxnSpPr>
          <p:spPr>
            <a:xfrm flipV="1">
              <a:off x="8139856" y="2170393"/>
              <a:ext cx="180000" cy="180000"/>
            </a:xfrm>
            <a:prstGeom prst="curvedConnector3">
              <a:avLst>
                <a:gd name="adj1" fmla="val 227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544699" y="2029390"/>
              <a:ext cx="63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 Search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曲线连接符 33"/>
            <p:cNvCxnSpPr>
              <a:stCxn id="8" idx="4"/>
              <a:endCxn id="8" idx="5"/>
            </p:cNvCxnSpPr>
            <p:nvPr/>
          </p:nvCxnSpPr>
          <p:spPr>
            <a:xfrm flipV="1">
              <a:off x="8139856" y="2949462"/>
              <a:ext cx="180000" cy="180000"/>
            </a:xfrm>
            <a:prstGeom prst="curvedConnector3">
              <a:avLst>
                <a:gd name="adj1" fmla="val 227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544699" y="2807547"/>
              <a:ext cx="63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 Search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曲线连接符 37"/>
            <p:cNvCxnSpPr>
              <a:stCxn id="9" idx="4"/>
              <a:endCxn id="9" idx="5"/>
            </p:cNvCxnSpPr>
            <p:nvPr/>
          </p:nvCxnSpPr>
          <p:spPr>
            <a:xfrm flipV="1">
              <a:off x="8132458" y="3728531"/>
              <a:ext cx="180000" cy="180000"/>
            </a:xfrm>
            <a:prstGeom prst="curvedConnector3">
              <a:avLst>
                <a:gd name="adj1" fmla="val 227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8544699" y="3585019"/>
              <a:ext cx="63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 Search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曲线连接符 41"/>
            <p:cNvCxnSpPr>
              <a:stCxn id="10" idx="4"/>
              <a:endCxn id="10" idx="5"/>
            </p:cNvCxnSpPr>
            <p:nvPr/>
          </p:nvCxnSpPr>
          <p:spPr>
            <a:xfrm flipV="1">
              <a:off x="8139856" y="4507600"/>
              <a:ext cx="180000" cy="180000"/>
            </a:xfrm>
            <a:prstGeom prst="curvedConnector3">
              <a:avLst>
                <a:gd name="adj1" fmla="val 227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544699" y="4368515"/>
              <a:ext cx="630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 Search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右箭头标注 45"/>
            <p:cNvSpPr/>
            <p:nvPr/>
          </p:nvSpPr>
          <p:spPr>
            <a:xfrm>
              <a:off x="9711376" y="2889607"/>
              <a:ext cx="727969" cy="1078780"/>
            </a:xfrm>
            <a:prstGeom prst="rightArrowCallou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投票法</a:t>
              </a:r>
            </a:p>
          </p:txBody>
        </p:sp>
        <p:cxnSp>
          <p:nvCxnSpPr>
            <p:cNvPr id="54" name="直接箭头连接符 53"/>
            <p:cNvCxnSpPr>
              <a:stCxn id="33" idx="3"/>
              <a:endCxn id="46" idx="1"/>
            </p:cNvCxnSpPr>
            <p:nvPr/>
          </p:nvCxnSpPr>
          <p:spPr>
            <a:xfrm>
              <a:off x="9175014" y="2260223"/>
              <a:ext cx="536362" cy="116877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37" idx="3"/>
              <a:endCxn id="46" idx="1"/>
            </p:cNvCxnSpPr>
            <p:nvPr/>
          </p:nvCxnSpPr>
          <p:spPr>
            <a:xfrm>
              <a:off x="9175014" y="3038380"/>
              <a:ext cx="536362" cy="39061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1" idx="3"/>
              <a:endCxn id="46" idx="1"/>
            </p:cNvCxnSpPr>
            <p:nvPr/>
          </p:nvCxnSpPr>
          <p:spPr>
            <a:xfrm flipV="1">
              <a:off x="9175014" y="3428997"/>
              <a:ext cx="536362" cy="38685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5" idx="3"/>
              <a:endCxn id="46" idx="1"/>
            </p:cNvCxnSpPr>
            <p:nvPr/>
          </p:nvCxnSpPr>
          <p:spPr>
            <a:xfrm flipV="1">
              <a:off x="9175014" y="3428998"/>
              <a:ext cx="536362" cy="117035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0477347" y="2840097"/>
              <a:ext cx="461665" cy="11686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预测结果</a:t>
              </a:r>
            </a:p>
          </p:txBody>
        </p:sp>
      </p:grpSp>
      <p:sp>
        <p:nvSpPr>
          <p:cNvPr id="65" name="流程图: 可选过程 64"/>
          <p:cNvSpPr/>
          <p:nvPr/>
        </p:nvSpPr>
        <p:spPr>
          <a:xfrm>
            <a:off x="9030261" y="1900398"/>
            <a:ext cx="622916" cy="3057207"/>
          </a:xfrm>
          <a:prstGeom prst="flowChartAlternate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769488" y="1546813"/>
            <a:ext cx="113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超参数搜索</a:t>
            </a:r>
          </a:p>
        </p:txBody>
      </p:sp>
    </p:spTree>
    <p:extLst>
      <p:ext uri="{BB962C8B-B14F-4D97-AF65-F5344CB8AC3E}">
        <p14:creationId xmlns:p14="http://schemas.microsoft.com/office/powerpoint/2010/main" val="36697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解题步骤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0325" y="1569742"/>
            <a:ext cx="12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特征工程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818" y="2299314"/>
            <a:ext cx="383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数据归一化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）原始图像数值范围：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 255]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）将图像数值归一化至：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818" y="3224811"/>
            <a:ext cx="4057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PCA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）原始图像维度为：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28×28=784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方法降至较低维度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）尝试不同维度进行对比实验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816" y="4425140"/>
            <a:ext cx="4057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特征组合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）上一步骤得到的低维特征作为新样本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）将原始样本与新样本组合得到增强样本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）将原始样本、新样本、增强样本分别送入模型训练，找寻最优结果时的特征组合方式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438837" y="1569742"/>
            <a:ext cx="0" cy="4990856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59265" y="1708241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模型训练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89759" y="2299314"/>
            <a:ext cx="3835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模型选择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/>
              <a:t>近邻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）支持向量机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）随机森林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）集成算法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9759" y="3776642"/>
            <a:ext cx="405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）上述模型分别利用特征工程中的三类样本进行训练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）模型的超参数选择均采用网格化搜索策略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8786" y="5253970"/>
            <a:ext cx="4057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模型评价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）根据交叉验证的结果选取最优参数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）比较不同特征组合方式的训练结果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8673497" y="1569742"/>
            <a:ext cx="0" cy="4990856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823149" y="1708241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模型集成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46361" y="2319251"/>
            <a:ext cx="2849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特征组合方式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由上一步得到的实验结果确定最优特征组合方式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46361" y="3242581"/>
            <a:ext cx="284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）上一步得到了不同模型的最优超参数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）使用最优特征组合方式以及最优超参数训练模型并进行预测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）将四类模型的预测结果集成投票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8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322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模式识别课程设计 Kannada-MNIST</vt:lpstr>
      <vt:lpstr>解题思路</vt:lpstr>
      <vt:lpstr>解题步骤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模式识别课程设计 Kannada-MNIST</dc:title>
  <dc:creator>song coco</dc:creator>
  <cp:lastModifiedBy>song coco</cp:lastModifiedBy>
  <cp:revision>37</cp:revision>
  <dcterms:created xsi:type="dcterms:W3CDTF">2019-12-01T02:26:08Z</dcterms:created>
  <dcterms:modified xsi:type="dcterms:W3CDTF">2019-12-01T07:30:42Z</dcterms:modified>
</cp:coreProperties>
</file>