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A565-89BD-CC48-A1F1-B1C04DD0EF17}" type="datetimeFigureOut">
              <a:rPr kumimoji="1" lang="zh-CN" altLang="en-US" smtClean="0"/>
              <a:t>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0476-D4F9-E343-BCE5-3FCE5830C5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剪去对角的矩形 5"/>
          <p:cNvSpPr/>
          <p:nvPr/>
        </p:nvSpPr>
        <p:spPr>
          <a:xfrm rot="705935">
            <a:off x="5360900" y="1860807"/>
            <a:ext cx="2492867" cy="2521267"/>
          </a:xfrm>
          <a:prstGeom prst="snip2DiagRect">
            <a:avLst>
              <a:gd name="adj1" fmla="val 0"/>
              <a:gd name="adj2" fmla="val 4325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剪去对角的矩形 6"/>
          <p:cNvSpPr/>
          <p:nvPr/>
        </p:nvSpPr>
        <p:spPr>
          <a:xfrm rot="16585943">
            <a:off x="3653884" y="1463069"/>
            <a:ext cx="2698595" cy="2252547"/>
          </a:xfrm>
          <a:prstGeom prst="snip2DiagRect">
            <a:avLst>
              <a:gd name="adj1" fmla="val 0"/>
              <a:gd name="adj2" fmla="val 4141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剪去对角的矩形 7"/>
          <p:cNvSpPr/>
          <p:nvPr/>
        </p:nvSpPr>
        <p:spPr>
          <a:xfrm rot="446288">
            <a:off x="4040125" y="2860964"/>
            <a:ext cx="2776654" cy="2352907"/>
          </a:xfrm>
          <a:prstGeom prst="snip2DiagRect">
            <a:avLst>
              <a:gd name="adj1" fmla="val 0"/>
              <a:gd name="adj2" fmla="val 4475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71875" y="1990820"/>
            <a:ext cx="2558609" cy="245247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bliqueBottomRight"/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>
                <a:solidFill>
                  <a:srgbClr val="FF0000"/>
                </a:solidFill>
              </a:rPr>
              <a:t>TOM</a:t>
            </a:r>
          </a:p>
          <a:p>
            <a:r>
              <a:rPr kumimoji="1" lang="en-US" altLang="zh-CN" sz="2000" dirty="0" smtClean="0"/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sz="2000" dirty="0" smtClean="0"/>
              <a:t>ianjin university</a:t>
            </a:r>
          </a:p>
          <a:p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O</a:t>
            </a:r>
            <a:r>
              <a:rPr kumimoji="1" lang="en-US" altLang="zh-CN" sz="2000" dirty="0" smtClean="0"/>
              <a:t>cean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sz="2000" dirty="0" smtClean="0"/>
              <a:t>odel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李龙翔</dc:creator>
  <cp:lastModifiedBy>李龙翔</cp:lastModifiedBy>
  <cp:revision>3</cp:revision>
  <dcterms:created xsi:type="dcterms:W3CDTF">2016-03-24T15:17:04Z</dcterms:created>
  <dcterms:modified xsi:type="dcterms:W3CDTF">2016-03-25T17:18:24Z</dcterms:modified>
</cp:coreProperties>
</file>