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235B8D"/>
    <a:srgbClr val="DEEBF7"/>
    <a:srgbClr val="FDDBDB"/>
    <a:srgbClr val="FCE0E0"/>
    <a:srgbClr val="E5EBF7"/>
    <a:srgbClr val="F5F9FD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6EEB-0E13-4547-B58F-2A168FF3A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07F58-C16E-4EF1-84FC-2E6063E7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C4FC6-03D4-408F-B677-1DD3A22C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35B65-0352-4ED0-A0DE-524FBB4D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F569-3315-4747-A131-353EBF48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B4733-1911-4F36-8297-F9933046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8827D-9BA7-4573-A927-E98BE8F6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44BE6-081E-40A5-8944-536B5CDE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4D0EA-AEDC-4C10-853F-059025E3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09C2B-811B-4CC0-9EF4-EF0E50A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0FCBE-9B6C-4896-9415-8A946CAA6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3CA0CB-0F0D-47D2-B3B5-892472AA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2490-8859-4258-8CB8-26E6FB46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F1D19-1DF4-4BF0-9942-FB764C94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3E1F1-EAC9-47F7-9475-CA7A80D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8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48A6-9F4D-4265-99A8-C26479D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E6C3C-6A4F-40D0-9718-5E5FA0DF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A53C8-521F-4A02-B7A3-06D7781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C95BB-BCFE-4A76-87B2-90AF38BC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41F3C-8797-4D81-B1B1-4EA941A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DBD77-FB08-473B-A618-8E293E8A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FAC24-9044-4F16-B52F-31421EE4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FBB3F-BA1D-4435-94B9-E2871A99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A3AA-F1E0-44E5-B365-6A0DBAA1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348DD-3B84-4A87-9F45-1B84ED0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1334A-56AA-4693-95E7-4E4BD0A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84D8D-443C-4DC2-BFE2-0BD986C3B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F41A9-8526-43F2-8291-AE206C2A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4C43A-0346-4189-800F-AA460939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52636-BC36-4903-AE91-239DFB84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FB2CD-78D7-43E9-8A90-30129119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0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97060-0074-48E3-8DF6-90349FAB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A9EF9-5C45-4105-AFD2-9CC5DB22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D3D08-645A-4016-8617-C322B643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718FEF-719E-42B6-A227-B9A85EAA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295BBA-7EF4-4D19-B728-6B39811DF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1B40B-E70A-4457-BD2C-D52A7B4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0AA96-4784-4D55-9147-F1EA7371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3E9B7-8498-4F0C-89AE-8A9F0A57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CB3C3-F413-4900-B137-5E1EC458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9FFBF-4A82-406A-A792-7FF4FC90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82ECA-A236-488D-A90A-1BBDD78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45E9C7-14AA-4E5A-B7E6-AD9E4760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2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46D281-4070-48E2-B1B8-429FAABB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AA458D-A7B9-4FE9-BBCF-438AF3A7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C8A27-FDC3-4450-B9C2-5D86F2F3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B258-7AF8-4183-BE8D-1E7E4F5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3F96A-6960-4B3D-819F-13645F6C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DFB51-0A45-4422-AFE3-71C07A5A6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31B03-258F-4FD2-AA36-9FD70429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59052-72FA-4B1A-BC28-75A1932D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605B6-58EE-4443-A517-5668D50E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5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7E581-A577-4246-AAAD-8C3B2A16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00CB49-A67A-4988-AE76-7A395F08D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E3725-7DC7-4115-824F-439F7CAA0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8951E-965C-45D2-939C-6854E43A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4F17D-CCEF-4C38-9227-804205E7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178FB-3225-4334-8195-AE31649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D8299F-DC0B-497B-853F-2D90EA82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3193D-ABAA-4405-AD5F-A595759D7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31719-2C10-4912-A057-780785AB7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08CB-3A69-41E2-B2D1-486CD2F0E761}" type="datetimeFigureOut">
              <a:rPr lang="zh-CN" altLang="en-US" smtClean="0"/>
              <a:t>2021-10-01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D4453-850D-4BA4-85A4-755E5AAB4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CBFB-EA85-42E8-97FB-87932B25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458B-B1D4-4DCC-B79A-CA315B61B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C754AF-9A26-4853-BCA0-BE4FF4FC7450}"/>
              </a:ext>
            </a:extLst>
          </p:cNvPr>
          <p:cNvGrpSpPr/>
          <p:nvPr/>
        </p:nvGrpSpPr>
        <p:grpSpPr>
          <a:xfrm>
            <a:off x="-41690" y="-314960"/>
            <a:ext cx="12910983" cy="6813301"/>
            <a:chOff x="-41690" y="-314960"/>
            <a:chExt cx="12910983" cy="681330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704CCA0-F6DE-415E-A27D-B990AEE9E0DD}"/>
                </a:ext>
              </a:extLst>
            </p:cNvPr>
            <p:cNvSpPr/>
            <p:nvPr/>
          </p:nvSpPr>
          <p:spPr>
            <a:xfrm>
              <a:off x="4233374" y="6070499"/>
              <a:ext cx="3688697" cy="42784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4749790-3F9A-4C9E-AB27-763B6551EDA4}"/>
                </a:ext>
              </a:extLst>
            </p:cNvPr>
            <p:cNvGrpSpPr/>
            <p:nvPr/>
          </p:nvGrpSpPr>
          <p:grpSpPr>
            <a:xfrm>
              <a:off x="-41690" y="-314960"/>
              <a:ext cx="12142724" cy="6813301"/>
              <a:chOff x="-31839" y="325120"/>
              <a:chExt cx="12142724" cy="6813301"/>
            </a:xfrm>
          </p:grpSpPr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F00A3532-FA3C-46F5-903D-AAF7929BA81A}"/>
                  </a:ext>
                </a:extLst>
              </p:cNvPr>
              <p:cNvSpPr/>
              <p:nvPr/>
            </p:nvSpPr>
            <p:spPr>
              <a:xfrm>
                <a:off x="1099225" y="3166940"/>
                <a:ext cx="1949283" cy="2132733"/>
              </a:xfrm>
              <a:custGeom>
                <a:avLst/>
                <a:gdLst>
                  <a:gd name="connsiteX0" fmla="*/ 1354243 w 1872972"/>
                  <a:gd name="connsiteY0" fmla="*/ 0 h 2074764"/>
                  <a:gd name="connsiteX1" fmla="*/ 1872972 w 1872972"/>
                  <a:gd name="connsiteY1" fmla="*/ 2074764 h 2074764"/>
                  <a:gd name="connsiteX2" fmla="*/ 0 w 1872972"/>
                  <a:gd name="connsiteY2" fmla="*/ 2074764 h 2074764"/>
                  <a:gd name="connsiteX3" fmla="*/ 1354243 w 1872972"/>
                  <a:gd name="connsiteY3" fmla="*/ 0 h 207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2972" h="2074764">
                    <a:moveTo>
                      <a:pt x="1354243" y="0"/>
                    </a:moveTo>
                    <a:lnTo>
                      <a:pt x="1872972" y="2074764"/>
                    </a:lnTo>
                    <a:lnTo>
                      <a:pt x="0" y="2074764"/>
                    </a:lnTo>
                    <a:lnTo>
                      <a:pt x="1354243" y="0"/>
                    </a:lnTo>
                    <a:close/>
                  </a:path>
                </a:pathLst>
              </a:custGeom>
              <a:solidFill>
                <a:srgbClr val="FCE0E0"/>
              </a:solidFill>
              <a:ln>
                <a:solidFill>
                  <a:srgbClr val="FDDB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AE1FFC30-6AB4-4097-B361-FEFB3AFD1C61}"/>
                  </a:ext>
                </a:extLst>
              </p:cNvPr>
              <p:cNvSpPr/>
              <p:nvPr/>
            </p:nvSpPr>
            <p:spPr>
              <a:xfrm rot="1164639">
                <a:off x="2579621" y="5187136"/>
                <a:ext cx="48256" cy="162550"/>
              </a:xfrm>
              <a:custGeom>
                <a:avLst/>
                <a:gdLst>
                  <a:gd name="connsiteX0" fmla="*/ 0 w 48256"/>
                  <a:gd name="connsiteY0" fmla="*/ 0 h 162550"/>
                  <a:gd name="connsiteX1" fmla="*/ 38056 w 48256"/>
                  <a:gd name="connsiteY1" fmla="*/ 108002 h 162550"/>
                  <a:gd name="connsiteX2" fmla="*/ 47694 w 48256"/>
                  <a:gd name="connsiteY2" fmla="*/ 147676 h 162550"/>
                  <a:gd name="connsiteX3" fmla="*/ 48256 w 48256"/>
                  <a:gd name="connsiteY3" fmla="*/ 162550 h 162550"/>
                  <a:gd name="connsiteX4" fmla="*/ 0 w 48256"/>
                  <a:gd name="connsiteY4" fmla="*/ 0 h 16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56" h="162550">
                    <a:moveTo>
                      <a:pt x="0" y="0"/>
                    </a:moveTo>
                    <a:lnTo>
                      <a:pt x="38056" y="108002"/>
                    </a:lnTo>
                    <a:cubicBezTo>
                      <a:pt x="42680" y="121126"/>
                      <a:pt x="45866" y="134408"/>
                      <a:pt x="47694" y="147676"/>
                    </a:cubicBezTo>
                    <a:lnTo>
                      <a:pt x="48256" y="162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FBCCA5-1F0E-4E79-98FA-0860C9F55263}"/>
                  </a:ext>
                </a:extLst>
              </p:cNvPr>
              <p:cNvGrpSpPr/>
              <p:nvPr/>
            </p:nvGrpSpPr>
            <p:grpSpPr>
              <a:xfrm>
                <a:off x="3882432" y="1889015"/>
                <a:ext cx="4117243" cy="3487461"/>
                <a:chOff x="1088577" y="1551432"/>
                <a:chExt cx="4404043" cy="38465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33" name="任意多边形: 形状 232">
                  <a:extLst>
                    <a:ext uri="{FF2B5EF4-FFF2-40B4-BE49-F238E27FC236}">
                      <a16:creationId xmlns:a16="http://schemas.microsoft.com/office/drawing/2014/main" id="{F4C042DE-692C-4C13-8547-84BCADBFFB57}"/>
                    </a:ext>
                  </a:extLst>
                </p:cNvPr>
                <p:cNvSpPr/>
                <p:nvPr/>
              </p:nvSpPr>
              <p:spPr>
                <a:xfrm>
                  <a:off x="1112189" y="1645198"/>
                  <a:ext cx="4369971" cy="3752798"/>
                </a:xfrm>
                <a:custGeom>
                  <a:avLst/>
                  <a:gdLst>
                    <a:gd name="connsiteX0" fmla="*/ 2025586 w 4369971"/>
                    <a:gd name="connsiteY0" fmla="*/ 0 h 3752798"/>
                    <a:gd name="connsiteX1" fmla="*/ 2183259 w 4369971"/>
                    <a:gd name="connsiteY1" fmla="*/ 157674 h 3752798"/>
                    <a:gd name="connsiteX2" fmla="*/ 2340778 w 4369971"/>
                    <a:gd name="connsiteY2" fmla="*/ 155 h 3752798"/>
                    <a:gd name="connsiteX3" fmla="*/ 4369971 w 4369971"/>
                    <a:gd name="connsiteY3" fmla="*/ 3507138 h 3752798"/>
                    <a:gd name="connsiteX4" fmla="*/ 4165110 w 4369971"/>
                    <a:gd name="connsiteY4" fmla="*/ 3518694 h 3752798"/>
                    <a:gd name="connsiteX5" fmla="*/ 4178315 w 4369971"/>
                    <a:gd name="connsiteY5" fmla="*/ 3752798 h 3752798"/>
                    <a:gd name="connsiteX6" fmla="*/ 177933 w 4369971"/>
                    <a:gd name="connsiteY6" fmla="*/ 3752798 h 3752798"/>
                    <a:gd name="connsiteX7" fmla="*/ 211393 w 4369971"/>
                    <a:gd name="connsiteY7" fmla="*/ 3532915 h 3752798"/>
                    <a:gd name="connsiteX8" fmla="*/ 0 w 4369971"/>
                    <a:gd name="connsiteY8" fmla="*/ 3500748 h 3752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69971" h="3752798">
                      <a:moveTo>
                        <a:pt x="2025586" y="0"/>
                      </a:moveTo>
                      <a:lnTo>
                        <a:pt x="2183259" y="157674"/>
                      </a:lnTo>
                      <a:lnTo>
                        <a:pt x="2340778" y="155"/>
                      </a:lnTo>
                      <a:lnTo>
                        <a:pt x="4369971" y="3507138"/>
                      </a:lnTo>
                      <a:lnTo>
                        <a:pt x="4165110" y="3518694"/>
                      </a:lnTo>
                      <a:lnTo>
                        <a:pt x="4178315" y="3752798"/>
                      </a:lnTo>
                      <a:lnTo>
                        <a:pt x="177933" y="3752798"/>
                      </a:lnTo>
                      <a:lnTo>
                        <a:pt x="211393" y="3532915"/>
                      </a:lnTo>
                      <a:lnTo>
                        <a:pt x="0" y="35007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8EB47FBB-86FC-4BF4-919E-048FF7E4B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27190" y="1551432"/>
                  <a:ext cx="342000" cy="31883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>
                  <a:extLst>
                    <a:ext uri="{FF2B5EF4-FFF2-40B4-BE49-F238E27FC236}">
                      <a16:creationId xmlns:a16="http://schemas.microsoft.com/office/drawing/2014/main" id="{13EB98CD-CF72-41D3-BEF3-560D820E2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577" y="5055996"/>
                  <a:ext cx="342000" cy="342000"/>
                </a:xfrm>
                <a:prstGeom prst="ellipse">
                  <a:avLst/>
                </a:prstGeom>
                <a:grp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E70F6458-0D8F-4D4E-A0E1-0F92106175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0620" y="5055996"/>
                  <a:ext cx="342000" cy="342000"/>
                </a:xfrm>
                <a:prstGeom prst="ellipse">
                  <a:avLst/>
                </a:prstGeom>
                <a:grp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8A225609-A872-4158-9188-293289E53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681" y="947879"/>
                <a:ext cx="5724265" cy="150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C7E778E-21A2-4E54-BD7F-EB2B998CA5B4}"/>
                  </a:ext>
                </a:extLst>
              </p:cNvPr>
              <p:cNvSpPr txBox="1"/>
              <p:nvPr/>
            </p:nvSpPr>
            <p:spPr>
              <a:xfrm>
                <a:off x="181897" y="740518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4965737-EE6A-4128-A99D-CF12A8155DB4}"/>
                  </a:ext>
                </a:extLst>
              </p:cNvPr>
              <p:cNvSpPr txBox="1"/>
              <p:nvPr/>
            </p:nvSpPr>
            <p:spPr>
              <a:xfrm>
                <a:off x="104952" y="2140173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C476885-32F1-4145-8D83-40C1638D6B91}"/>
                  </a:ext>
                </a:extLst>
              </p:cNvPr>
              <p:cNvSpPr/>
              <p:nvPr/>
            </p:nvSpPr>
            <p:spPr>
              <a:xfrm>
                <a:off x="7138220" y="756024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F82304F-DFCA-4DB3-8BFE-4714B0B6EE8D}"/>
                  </a:ext>
                </a:extLst>
              </p:cNvPr>
              <p:cNvCxnSpPr>
                <a:cxnSpLocks/>
                <a:stCxn id="4" idx="2"/>
                <a:endCxn id="5" idx="7"/>
              </p:cNvCxnSpPr>
              <p:nvPr/>
            </p:nvCxnSpPr>
            <p:spPr>
              <a:xfrm flipH="1">
                <a:off x="3485494" y="957585"/>
                <a:ext cx="3652726" cy="1230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2D404CF-9551-4A90-9EC4-BA4DC3F9DD9D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H="1">
                <a:off x="6113982" y="1100110"/>
                <a:ext cx="1083274" cy="1087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3EF07DDE-EA18-4885-95A2-F78B521169CE}"/>
                  </a:ext>
                </a:extLst>
              </p:cNvPr>
              <p:cNvCxnSpPr>
                <a:cxnSpLocks/>
                <a:stCxn id="4" idx="5"/>
              </p:cNvCxnSpPr>
              <p:nvPr/>
            </p:nvCxnSpPr>
            <p:spPr>
              <a:xfrm>
                <a:off x="7482306" y="1100110"/>
                <a:ext cx="975114" cy="1087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79F3D59-A176-4ACD-A961-918EE2F33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494" y="957585"/>
                <a:ext cx="3554415" cy="12303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45042AD-1F1A-464A-A63D-757D722C678B}"/>
                  </a:ext>
                </a:extLst>
              </p:cNvPr>
              <p:cNvSpPr/>
              <p:nvPr/>
            </p:nvSpPr>
            <p:spPr>
              <a:xfrm>
                <a:off x="3141408" y="2128948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C2BFE3A-5F4E-43B8-894B-4BFE8466DF26}"/>
                  </a:ext>
                </a:extLst>
              </p:cNvPr>
              <p:cNvSpPr/>
              <p:nvPr/>
            </p:nvSpPr>
            <p:spPr>
              <a:xfrm>
                <a:off x="2204882" y="3555625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DB31B9F-B9B9-49A2-AA6E-6A267E19E7FD}"/>
                  </a:ext>
                </a:extLst>
              </p:cNvPr>
              <p:cNvSpPr/>
              <p:nvPr/>
            </p:nvSpPr>
            <p:spPr>
              <a:xfrm>
                <a:off x="2770238" y="3565504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265966E-7525-4288-B6F9-9689AC033922}"/>
                  </a:ext>
                </a:extLst>
              </p:cNvPr>
              <p:cNvSpPr/>
              <p:nvPr/>
            </p:nvSpPr>
            <p:spPr>
              <a:xfrm>
                <a:off x="3335594" y="3575383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1570B42-0E2C-4FE8-A927-08B92B83337A}"/>
                  </a:ext>
                </a:extLst>
              </p:cNvPr>
              <p:cNvSpPr/>
              <p:nvPr/>
            </p:nvSpPr>
            <p:spPr>
              <a:xfrm>
                <a:off x="3900950" y="3585262"/>
                <a:ext cx="403122" cy="40312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7BDCB20-573B-4ACA-93D7-17407E59EF51}"/>
                  </a:ext>
                </a:extLst>
              </p:cNvPr>
              <p:cNvCxnSpPr>
                <a:cxnSpLocks/>
                <a:stCxn id="5" idx="3"/>
                <a:endCxn id="24" idx="0"/>
              </p:cNvCxnSpPr>
              <p:nvPr/>
            </p:nvCxnSpPr>
            <p:spPr>
              <a:xfrm flipH="1">
                <a:off x="2406443" y="2473034"/>
                <a:ext cx="794001" cy="10825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6D7D5A0F-DB95-40BD-A667-D3BA7D369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2678" y="2532070"/>
                <a:ext cx="194186" cy="104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27C71C5E-0E70-42B5-8596-3765B109DA6F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2971799" y="2522191"/>
                <a:ext cx="304392" cy="104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D4DE651-591E-451C-835D-F6105944754C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3497031" y="2473034"/>
                <a:ext cx="605480" cy="11122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12B5065F-8727-4631-8A3C-F6853A794786}"/>
                  </a:ext>
                </a:extLst>
              </p:cNvPr>
              <p:cNvCxnSpPr>
                <a:cxnSpLocks/>
                <a:endCxn id="115" idx="0"/>
              </p:cNvCxnSpPr>
              <p:nvPr/>
            </p:nvCxnSpPr>
            <p:spPr>
              <a:xfrm flipH="1">
                <a:off x="1521744" y="3936999"/>
                <a:ext cx="770378" cy="1116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B51876C7-0325-4F93-A004-F94442C8AE5F}"/>
                  </a:ext>
                </a:extLst>
              </p:cNvPr>
              <p:cNvCxnSpPr>
                <a:cxnSpLocks/>
                <a:endCxn id="116" idx="0"/>
              </p:cNvCxnSpPr>
              <p:nvPr/>
            </p:nvCxnSpPr>
            <p:spPr>
              <a:xfrm flipH="1">
                <a:off x="1751729" y="3958747"/>
                <a:ext cx="599762" cy="10944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BC5B2C78-92BA-4860-BDB4-A1FC79FF3216}"/>
                  </a:ext>
                </a:extLst>
              </p:cNvPr>
              <p:cNvCxnSpPr>
                <a:cxnSpLocks/>
                <a:stCxn id="24" idx="4"/>
                <a:endCxn id="117" idx="0"/>
              </p:cNvCxnSpPr>
              <p:nvPr/>
            </p:nvCxnSpPr>
            <p:spPr>
              <a:xfrm flipH="1">
                <a:off x="1981714" y="3958747"/>
                <a:ext cx="424729" cy="10944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E69E8B9-C081-4E35-8013-0476CCB2F760}"/>
                  </a:ext>
                </a:extLst>
              </p:cNvPr>
              <p:cNvGrpSpPr/>
              <p:nvPr/>
            </p:nvGrpSpPr>
            <p:grpSpPr>
              <a:xfrm>
                <a:off x="4853817" y="2130751"/>
                <a:ext cx="2099190" cy="1859436"/>
                <a:chOff x="759540" y="1894030"/>
                <a:chExt cx="2099190" cy="1859436"/>
              </a:xfrm>
            </p:grpSpPr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D758A2A-C748-4EBB-9091-4903BB1DBF02}"/>
                    </a:ext>
                  </a:extLst>
                </p:cNvPr>
                <p:cNvSpPr/>
                <p:nvPr/>
              </p:nvSpPr>
              <p:spPr>
                <a:xfrm>
                  <a:off x="1696066" y="1894030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E12431DF-4DF2-4F47-B126-11B70FA7D64B}"/>
                    </a:ext>
                  </a:extLst>
                </p:cNvPr>
                <p:cNvSpPr/>
                <p:nvPr/>
              </p:nvSpPr>
              <p:spPr>
                <a:xfrm>
                  <a:off x="759540" y="3320707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379071E-E910-4151-B31F-5BD8BFE94BEE}"/>
                    </a:ext>
                  </a:extLst>
                </p:cNvPr>
                <p:cNvSpPr/>
                <p:nvPr/>
              </p:nvSpPr>
              <p:spPr>
                <a:xfrm>
                  <a:off x="1324896" y="3330586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0ADA666F-7CED-458B-B518-3E2367C16678}"/>
                    </a:ext>
                  </a:extLst>
                </p:cNvPr>
                <p:cNvSpPr/>
                <p:nvPr/>
              </p:nvSpPr>
              <p:spPr>
                <a:xfrm>
                  <a:off x="1890252" y="3340465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ADA309EC-7848-47B5-9558-CA72D8B545D4}"/>
                    </a:ext>
                  </a:extLst>
                </p:cNvPr>
                <p:cNvSpPr/>
                <p:nvPr/>
              </p:nvSpPr>
              <p:spPr>
                <a:xfrm>
                  <a:off x="2455608" y="3350344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200F7499-4E04-4F93-9CC7-C65B229FBC55}"/>
                    </a:ext>
                  </a:extLst>
                </p:cNvPr>
                <p:cNvGrpSpPr/>
                <p:nvPr/>
              </p:nvGrpSpPr>
              <p:grpSpPr>
                <a:xfrm>
                  <a:off x="961101" y="2238116"/>
                  <a:ext cx="1696068" cy="1112228"/>
                  <a:chOff x="961101" y="2238116"/>
                  <a:chExt cx="1696068" cy="1112228"/>
                </a:xfrm>
              </p:grpSpPr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EE80121C-C657-4DF0-B6CC-A333544A1CFB}"/>
                      </a:ext>
                    </a:extLst>
                  </p:cNvPr>
                  <p:cNvCxnSpPr>
                    <a:cxnSpLocks/>
                    <a:stCxn id="71" idx="3"/>
                    <a:endCxn id="72" idx="0"/>
                  </p:cNvCxnSpPr>
                  <p:nvPr/>
                </p:nvCxnSpPr>
                <p:spPr>
                  <a:xfrm flipH="1">
                    <a:off x="961101" y="2238116"/>
                    <a:ext cx="794001" cy="108259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FE432A84-365D-448C-897A-08D31D8615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7336" y="2297152"/>
                    <a:ext cx="194186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5A1D8C84-8FC9-4B63-904E-50F91BCB7345}"/>
                      </a:ext>
                    </a:extLst>
                  </p:cNvPr>
                  <p:cNvCxnSpPr>
                    <a:cxnSpLocks/>
                    <a:endCxn id="73" idx="0"/>
                  </p:cNvCxnSpPr>
                  <p:nvPr/>
                </p:nvCxnSpPr>
                <p:spPr>
                  <a:xfrm flipH="1">
                    <a:off x="1526457" y="2287273"/>
                    <a:ext cx="304392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FEDD6D17-068B-4CA6-9BDC-98AD6FA8A7D9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>
                    <a:off x="2051689" y="2238116"/>
                    <a:ext cx="605480" cy="11122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8E0B3E08-728E-4F05-8F87-0D6DF7A96772}"/>
                  </a:ext>
                </a:extLst>
              </p:cNvPr>
              <p:cNvGrpSpPr/>
              <p:nvPr/>
            </p:nvGrpSpPr>
            <p:grpSpPr>
              <a:xfrm>
                <a:off x="7327538" y="2187984"/>
                <a:ext cx="2099190" cy="1859436"/>
                <a:chOff x="759540" y="1894030"/>
                <a:chExt cx="2099190" cy="1859436"/>
              </a:xfrm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3F9426D3-5B38-49A9-B7BA-37B67E06CED0}"/>
                    </a:ext>
                  </a:extLst>
                </p:cNvPr>
                <p:cNvSpPr/>
                <p:nvPr/>
              </p:nvSpPr>
              <p:spPr>
                <a:xfrm>
                  <a:off x="1696066" y="1894030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FF93F2A5-BC0B-45D4-A28A-48D4E514E61F}"/>
                    </a:ext>
                  </a:extLst>
                </p:cNvPr>
                <p:cNvSpPr/>
                <p:nvPr/>
              </p:nvSpPr>
              <p:spPr>
                <a:xfrm>
                  <a:off x="759540" y="3320707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DC8739CE-A3E5-40F6-993A-7BAA58A037F1}"/>
                    </a:ext>
                  </a:extLst>
                </p:cNvPr>
                <p:cNvSpPr/>
                <p:nvPr/>
              </p:nvSpPr>
              <p:spPr>
                <a:xfrm>
                  <a:off x="1324896" y="3330586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C76A1E3E-69C4-474A-8440-F46C5D280D89}"/>
                    </a:ext>
                  </a:extLst>
                </p:cNvPr>
                <p:cNvSpPr/>
                <p:nvPr/>
              </p:nvSpPr>
              <p:spPr>
                <a:xfrm>
                  <a:off x="1890252" y="3340465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9F68466-5D6A-4E09-B5EE-CF4E7BC320A3}"/>
                    </a:ext>
                  </a:extLst>
                </p:cNvPr>
                <p:cNvSpPr/>
                <p:nvPr/>
              </p:nvSpPr>
              <p:spPr>
                <a:xfrm>
                  <a:off x="2455608" y="3350344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68259412-5AA7-4F87-AB04-498377C96643}"/>
                    </a:ext>
                  </a:extLst>
                </p:cNvPr>
                <p:cNvGrpSpPr/>
                <p:nvPr/>
              </p:nvGrpSpPr>
              <p:grpSpPr>
                <a:xfrm>
                  <a:off x="961101" y="2238116"/>
                  <a:ext cx="1696068" cy="1112228"/>
                  <a:chOff x="961101" y="2238116"/>
                  <a:chExt cx="1696068" cy="1112228"/>
                </a:xfrm>
              </p:grpSpPr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840A83F1-419A-476A-A71F-92F58243ABE0}"/>
                      </a:ext>
                    </a:extLst>
                  </p:cNvPr>
                  <p:cNvCxnSpPr>
                    <a:cxnSpLocks/>
                    <a:stCxn id="85" idx="3"/>
                    <a:endCxn id="86" idx="0"/>
                  </p:cNvCxnSpPr>
                  <p:nvPr/>
                </p:nvCxnSpPr>
                <p:spPr>
                  <a:xfrm flipH="1">
                    <a:off x="961101" y="2238116"/>
                    <a:ext cx="794001" cy="108259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108D191E-D65E-4BFB-8481-EF96A240E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7336" y="2297152"/>
                    <a:ext cx="194186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>
                    <a:extLst>
                      <a:ext uri="{FF2B5EF4-FFF2-40B4-BE49-F238E27FC236}">
                        <a16:creationId xmlns:a16="http://schemas.microsoft.com/office/drawing/2014/main" id="{28D1786C-4E63-405E-904E-4C3C7D8D091F}"/>
                      </a:ext>
                    </a:extLst>
                  </p:cNvPr>
                  <p:cNvCxnSpPr>
                    <a:cxnSpLocks/>
                    <a:endCxn id="87" idx="0"/>
                  </p:cNvCxnSpPr>
                  <p:nvPr/>
                </p:nvCxnSpPr>
                <p:spPr>
                  <a:xfrm flipH="1">
                    <a:off x="1526457" y="2287273"/>
                    <a:ext cx="304392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FBD7D815-8AF7-40E3-83CA-7235B3AFF151}"/>
                      </a:ext>
                    </a:extLst>
                  </p:cNvPr>
                  <p:cNvCxnSpPr>
                    <a:cxnSpLocks/>
                    <a:endCxn id="89" idx="0"/>
                  </p:cNvCxnSpPr>
                  <p:nvPr/>
                </p:nvCxnSpPr>
                <p:spPr>
                  <a:xfrm>
                    <a:off x="2051689" y="2238116"/>
                    <a:ext cx="605480" cy="11122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CAE7CF0-C488-4EA1-86DE-896A59C9F007}"/>
                  </a:ext>
                </a:extLst>
              </p:cNvPr>
              <p:cNvGrpSpPr/>
              <p:nvPr/>
            </p:nvGrpSpPr>
            <p:grpSpPr>
              <a:xfrm>
                <a:off x="10011695" y="2187984"/>
                <a:ext cx="2099190" cy="1859436"/>
                <a:chOff x="759540" y="1894030"/>
                <a:chExt cx="2099190" cy="1859436"/>
              </a:xfrm>
            </p:grpSpPr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D8840ECC-CFD3-4B01-BF5D-25B7CBEA64F6}"/>
                    </a:ext>
                  </a:extLst>
                </p:cNvPr>
                <p:cNvSpPr/>
                <p:nvPr/>
              </p:nvSpPr>
              <p:spPr>
                <a:xfrm>
                  <a:off x="1696066" y="1894030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E1CCCC20-B13B-4C53-BD9E-261C4FBCFB9B}"/>
                    </a:ext>
                  </a:extLst>
                </p:cNvPr>
                <p:cNvSpPr/>
                <p:nvPr/>
              </p:nvSpPr>
              <p:spPr>
                <a:xfrm>
                  <a:off x="759540" y="3320707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C0493894-50B6-4627-8362-A7967E68AEF9}"/>
                    </a:ext>
                  </a:extLst>
                </p:cNvPr>
                <p:cNvSpPr/>
                <p:nvPr/>
              </p:nvSpPr>
              <p:spPr>
                <a:xfrm>
                  <a:off x="1324896" y="3330586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3C35414B-0048-4DA0-84E3-89926D1BD67B}"/>
                    </a:ext>
                  </a:extLst>
                </p:cNvPr>
                <p:cNvSpPr/>
                <p:nvPr/>
              </p:nvSpPr>
              <p:spPr>
                <a:xfrm>
                  <a:off x="1890252" y="3340465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203C2083-A181-4590-9597-8D52D142810F}"/>
                    </a:ext>
                  </a:extLst>
                </p:cNvPr>
                <p:cNvSpPr/>
                <p:nvPr/>
              </p:nvSpPr>
              <p:spPr>
                <a:xfrm>
                  <a:off x="2455608" y="3350344"/>
                  <a:ext cx="403122" cy="4031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8A831210-EBC6-4312-B4FD-C0C2367DC96D}"/>
                    </a:ext>
                  </a:extLst>
                </p:cNvPr>
                <p:cNvGrpSpPr/>
                <p:nvPr/>
              </p:nvGrpSpPr>
              <p:grpSpPr>
                <a:xfrm>
                  <a:off x="961101" y="2238116"/>
                  <a:ext cx="1696068" cy="1112228"/>
                  <a:chOff x="961101" y="2238116"/>
                  <a:chExt cx="1696068" cy="1112228"/>
                </a:xfrm>
              </p:grpSpPr>
              <p:cxnSp>
                <p:nvCxnSpPr>
                  <p:cNvPr id="102" name="直接连接符 101">
                    <a:extLst>
                      <a:ext uri="{FF2B5EF4-FFF2-40B4-BE49-F238E27FC236}">
                        <a16:creationId xmlns:a16="http://schemas.microsoft.com/office/drawing/2014/main" id="{DE69EDEC-E78A-474C-BE50-A7F04F3F558C}"/>
                      </a:ext>
                    </a:extLst>
                  </p:cNvPr>
                  <p:cNvCxnSpPr>
                    <a:cxnSpLocks/>
                    <a:stCxn id="96" idx="3"/>
                    <a:endCxn id="97" idx="0"/>
                  </p:cNvCxnSpPr>
                  <p:nvPr/>
                </p:nvCxnSpPr>
                <p:spPr>
                  <a:xfrm flipH="1">
                    <a:off x="961101" y="2238116"/>
                    <a:ext cx="794001" cy="108259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305D3205-E61F-402D-9ABC-FFBCE90A5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7336" y="2297152"/>
                    <a:ext cx="194186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>
                    <a:extLst>
                      <a:ext uri="{FF2B5EF4-FFF2-40B4-BE49-F238E27FC236}">
                        <a16:creationId xmlns:a16="http://schemas.microsoft.com/office/drawing/2014/main" id="{D5345601-0F8C-4D21-98FE-09625EC15144}"/>
                      </a:ext>
                    </a:extLst>
                  </p:cNvPr>
                  <p:cNvCxnSpPr>
                    <a:cxnSpLocks/>
                    <a:endCxn id="98" idx="0"/>
                  </p:cNvCxnSpPr>
                  <p:nvPr/>
                </p:nvCxnSpPr>
                <p:spPr>
                  <a:xfrm flipH="1">
                    <a:off x="1526457" y="2287273"/>
                    <a:ext cx="304392" cy="10433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>
                    <a:extLst>
                      <a:ext uri="{FF2B5EF4-FFF2-40B4-BE49-F238E27FC236}">
                        <a16:creationId xmlns:a16="http://schemas.microsoft.com/office/drawing/2014/main" id="{5F42E4ED-5B6A-4771-81A4-8E9170F8753D}"/>
                      </a:ext>
                    </a:extLst>
                  </p:cNvPr>
                  <p:cNvCxnSpPr>
                    <a:cxnSpLocks/>
                    <a:endCxn id="100" idx="0"/>
                  </p:cNvCxnSpPr>
                  <p:nvPr/>
                </p:nvCxnSpPr>
                <p:spPr>
                  <a:xfrm>
                    <a:off x="2051689" y="2238116"/>
                    <a:ext cx="605480" cy="111222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1D280B9D-C97D-4BF4-B706-94B7996DF2D1}"/>
                  </a:ext>
                </a:extLst>
              </p:cNvPr>
              <p:cNvSpPr/>
              <p:nvPr/>
            </p:nvSpPr>
            <p:spPr>
              <a:xfrm>
                <a:off x="1437886" y="5053198"/>
                <a:ext cx="167716" cy="1677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3E1480E3-32CD-47A0-B67D-1992B6918766}"/>
                  </a:ext>
                </a:extLst>
              </p:cNvPr>
              <p:cNvSpPr/>
              <p:nvPr/>
            </p:nvSpPr>
            <p:spPr>
              <a:xfrm>
                <a:off x="1667871" y="5053198"/>
                <a:ext cx="167716" cy="1677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4DD461CE-F9C1-44C1-8F09-976A846EE605}"/>
                  </a:ext>
                </a:extLst>
              </p:cNvPr>
              <p:cNvSpPr/>
              <p:nvPr/>
            </p:nvSpPr>
            <p:spPr>
              <a:xfrm>
                <a:off x="1897856" y="5053198"/>
                <a:ext cx="167716" cy="1677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8B9AEF95-4E19-492E-87AE-BE8CF4F3929D}"/>
                  </a:ext>
                </a:extLst>
              </p:cNvPr>
              <p:cNvSpPr/>
              <p:nvPr/>
            </p:nvSpPr>
            <p:spPr>
              <a:xfrm>
                <a:off x="2127841" y="5053198"/>
                <a:ext cx="167716" cy="1677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1692173-06C2-4066-A197-58C4B74FCCC7}"/>
                  </a:ext>
                </a:extLst>
              </p:cNvPr>
              <p:cNvSpPr txBox="1"/>
              <p:nvPr/>
            </p:nvSpPr>
            <p:spPr>
              <a:xfrm>
                <a:off x="86050" y="3489778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69648B3-A920-481B-8389-173A95E1D793}"/>
                  </a:ext>
                </a:extLst>
              </p:cNvPr>
              <p:cNvSpPr txBox="1"/>
              <p:nvPr/>
            </p:nvSpPr>
            <p:spPr>
              <a:xfrm>
                <a:off x="76103" y="4866053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7EEB1198-6046-499A-89D2-4D655F828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681" y="2371006"/>
                <a:ext cx="1919707" cy="50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C49BD262-0C68-48F9-AA73-E20D1327F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681" y="3747847"/>
                <a:ext cx="93519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5A09B62E-7C37-47BD-9531-BBE81EBE9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681" y="5096886"/>
                <a:ext cx="2574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BBFF65B4-AF60-46A4-AECF-F46A0BA67693}"/>
                  </a:ext>
                </a:extLst>
              </p:cNvPr>
              <p:cNvSpPr txBox="1"/>
              <p:nvPr/>
            </p:nvSpPr>
            <p:spPr>
              <a:xfrm>
                <a:off x="3480361" y="325120"/>
                <a:ext cx="461665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213EEEA-8BE5-448F-960D-10E4AA89D45C}"/>
                  </a:ext>
                </a:extLst>
              </p:cNvPr>
              <p:cNvSpPr txBox="1"/>
              <p:nvPr/>
            </p:nvSpPr>
            <p:spPr>
              <a:xfrm>
                <a:off x="7175275" y="719408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0901B14-10C5-4F1D-9C19-6578C1C914FA}"/>
                  </a:ext>
                </a:extLst>
              </p:cNvPr>
              <p:cNvSpPr txBox="1"/>
              <p:nvPr/>
            </p:nvSpPr>
            <p:spPr>
              <a:xfrm>
                <a:off x="3173692" y="209967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58DA07CF-3362-4A76-8B57-28904EB87FB9}"/>
                  </a:ext>
                </a:extLst>
              </p:cNvPr>
              <p:cNvSpPr txBox="1"/>
              <p:nvPr/>
            </p:nvSpPr>
            <p:spPr>
              <a:xfrm>
                <a:off x="5825565" y="209967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B95A73F-A54F-4647-BA96-AE4C07AFF2EB}"/>
                  </a:ext>
                </a:extLst>
              </p:cNvPr>
              <p:cNvSpPr txBox="1"/>
              <p:nvPr/>
            </p:nvSpPr>
            <p:spPr>
              <a:xfrm>
                <a:off x="8304406" y="215871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3FBA3791-FC02-4D51-B226-89CE2B1418E8}"/>
                  </a:ext>
                </a:extLst>
              </p:cNvPr>
              <p:cNvSpPr txBox="1"/>
              <p:nvPr/>
            </p:nvSpPr>
            <p:spPr>
              <a:xfrm>
                <a:off x="10986672" y="215871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3C90A0E0-4C75-4814-AB13-C9B40EE7E0D7}"/>
                  </a:ext>
                </a:extLst>
              </p:cNvPr>
              <p:cNvSpPr txBox="1"/>
              <p:nvPr/>
            </p:nvSpPr>
            <p:spPr>
              <a:xfrm>
                <a:off x="2239313" y="353228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99F58DB-61A2-4ECB-89D5-86A9D5E0F193}"/>
                  </a:ext>
                </a:extLst>
              </p:cNvPr>
              <p:cNvSpPr txBox="1"/>
              <p:nvPr/>
            </p:nvSpPr>
            <p:spPr>
              <a:xfrm>
                <a:off x="2810354" y="354117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C0B50EF-72BD-4463-93FC-7B0A3CC4AA5A}"/>
                  </a:ext>
                </a:extLst>
              </p:cNvPr>
              <p:cNvSpPr txBox="1"/>
              <p:nvPr/>
            </p:nvSpPr>
            <p:spPr>
              <a:xfrm>
                <a:off x="3386959" y="354030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7E1F9A6-D377-4CA4-9BFC-B27968573A71}"/>
                  </a:ext>
                </a:extLst>
              </p:cNvPr>
              <p:cNvSpPr txBox="1"/>
              <p:nvPr/>
            </p:nvSpPr>
            <p:spPr>
              <a:xfrm>
                <a:off x="3956977" y="354611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8E2FE1-B0CD-4E55-9173-24E86169B85C}"/>
                  </a:ext>
                </a:extLst>
              </p:cNvPr>
              <p:cNvSpPr txBox="1"/>
              <p:nvPr/>
            </p:nvSpPr>
            <p:spPr>
              <a:xfrm>
                <a:off x="4891882" y="353043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87F19AE-618D-4E37-992F-9F0519A555D9}"/>
                  </a:ext>
                </a:extLst>
              </p:cNvPr>
              <p:cNvSpPr txBox="1"/>
              <p:nvPr/>
            </p:nvSpPr>
            <p:spPr>
              <a:xfrm>
                <a:off x="5452378" y="3538144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252A3043-6DB5-4542-9873-42217D67BBAA}"/>
                  </a:ext>
                </a:extLst>
              </p:cNvPr>
              <p:cNvSpPr txBox="1"/>
              <p:nvPr/>
            </p:nvSpPr>
            <p:spPr>
              <a:xfrm>
                <a:off x="6017744" y="353902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7133B23B-49D0-4E55-8C86-51797745EC2C}"/>
                  </a:ext>
                </a:extLst>
              </p:cNvPr>
              <p:cNvSpPr txBox="1"/>
              <p:nvPr/>
            </p:nvSpPr>
            <p:spPr>
              <a:xfrm>
                <a:off x="6598897" y="355297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9777A784-6703-4515-AB45-2774A4623B84}"/>
                  </a:ext>
                </a:extLst>
              </p:cNvPr>
              <p:cNvSpPr txBox="1"/>
              <p:nvPr/>
            </p:nvSpPr>
            <p:spPr>
              <a:xfrm>
                <a:off x="7360404" y="359212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AFF10252-FF4C-4F3E-9B50-91ED0310FD2D}"/>
                  </a:ext>
                </a:extLst>
              </p:cNvPr>
              <p:cNvSpPr txBox="1"/>
              <p:nvPr/>
            </p:nvSpPr>
            <p:spPr>
              <a:xfrm>
                <a:off x="7931922" y="3599493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CD79822-B7F3-46F0-950F-98B3661EB752}"/>
                  </a:ext>
                </a:extLst>
              </p:cNvPr>
              <p:cNvSpPr txBox="1"/>
              <p:nvPr/>
            </p:nvSpPr>
            <p:spPr>
              <a:xfrm>
                <a:off x="8497909" y="359949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1BF228-0C3E-4B86-B113-BCB4A43BBA11}"/>
                  </a:ext>
                </a:extLst>
              </p:cNvPr>
              <p:cNvSpPr txBox="1"/>
              <p:nvPr/>
            </p:nvSpPr>
            <p:spPr>
              <a:xfrm>
                <a:off x="9067419" y="361466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3DF3AD48-ADF6-401D-BB98-F4820874556F}"/>
                  </a:ext>
                </a:extLst>
              </p:cNvPr>
              <p:cNvSpPr txBox="1"/>
              <p:nvPr/>
            </p:nvSpPr>
            <p:spPr>
              <a:xfrm>
                <a:off x="10043192" y="35819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FBA579D-2CA6-41B9-8191-9974A05F5AA7}"/>
                  </a:ext>
                </a:extLst>
              </p:cNvPr>
              <p:cNvSpPr txBox="1"/>
              <p:nvPr/>
            </p:nvSpPr>
            <p:spPr>
              <a:xfrm>
                <a:off x="10614710" y="3589333"/>
                <a:ext cx="33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D2411998-4BB0-4BD3-A63B-B227C28C7B94}"/>
                  </a:ext>
                </a:extLst>
              </p:cNvPr>
              <p:cNvSpPr txBox="1"/>
              <p:nvPr/>
            </p:nvSpPr>
            <p:spPr>
              <a:xfrm>
                <a:off x="11180697" y="358933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6F912585-5E91-4A1F-8661-674219660782}"/>
                  </a:ext>
                </a:extLst>
              </p:cNvPr>
              <p:cNvSpPr txBox="1"/>
              <p:nvPr/>
            </p:nvSpPr>
            <p:spPr>
              <a:xfrm>
                <a:off x="11750207" y="360450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0" name="组合 319">
                <a:extLst>
                  <a:ext uri="{FF2B5EF4-FFF2-40B4-BE49-F238E27FC236}">
                    <a16:creationId xmlns:a16="http://schemas.microsoft.com/office/drawing/2014/main" id="{4BCA847A-2E2F-4012-A02D-7512B4B5F5AC}"/>
                  </a:ext>
                </a:extLst>
              </p:cNvPr>
              <p:cNvGrpSpPr/>
              <p:nvPr/>
            </p:nvGrpSpPr>
            <p:grpSpPr>
              <a:xfrm>
                <a:off x="4075509" y="3893349"/>
                <a:ext cx="3617492" cy="1327565"/>
                <a:chOff x="1590286" y="4045749"/>
                <a:chExt cx="3617492" cy="1327565"/>
              </a:xfrm>
            </p:grpSpPr>
            <p:cxnSp>
              <p:nvCxnSpPr>
                <p:cNvPr id="288" name="直接连接符 287">
                  <a:extLst>
                    <a:ext uri="{FF2B5EF4-FFF2-40B4-BE49-F238E27FC236}">
                      <a16:creationId xmlns:a16="http://schemas.microsoft.com/office/drawing/2014/main" id="{EE934A83-CC0F-4091-B7BD-D0482AE14C6D}"/>
                    </a:ext>
                  </a:extLst>
                </p:cNvPr>
                <p:cNvCxnSpPr>
                  <a:cxnSpLocks/>
                  <a:endCxn id="304" idx="0"/>
                </p:cNvCxnSpPr>
                <p:nvPr/>
              </p:nvCxnSpPr>
              <p:spPr>
                <a:xfrm flipH="1">
                  <a:off x="1674144" y="4089399"/>
                  <a:ext cx="770378" cy="11161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9ABBAAC2-CC7E-4EC0-AC2F-823708CC5E15}"/>
                    </a:ext>
                  </a:extLst>
                </p:cNvPr>
                <p:cNvCxnSpPr>
                  <a:cxnSpLocks/>
                  <a:endCxn id="305" idx="0"/>
                </p:cNvCxnSpPr>
                <p:nvPr/>
              </p:nvCxnSpPr>
              <p:spPr>
                <a:xfrm flipH="1">
                  <a:off x="1904129" y="4111147"/>
                  <a:ext cx="599762" cy="10944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1494DF43-1519-48E1-B80A-EEAC65562E1E}"/>
                    </a:ext>
                  </a:extLst>
                </p:cNvPr>
                <p:cNvCxnSpPr>
                  <a:cxnSpLocks/>
                  <a:endCxn id="306" idx="0"/>
                </p:cNvCxnSpPr>
                <p:nvPr/>
              </p:nvCxnSpPr>
              <p:spPr>
                <a:xfrm flipH="1">
                  <a:off x="2134114" y="4111147"/>
                  <a:ext cx="424729" cy="10944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接连接符 290">
                  <a:extLst>
                    <a:ext uri="{FF2B5EF4-FFF2-40B4-BE49-F238E27FC236}">
                      <a16:creationId xmlns:a16="http://schemas.microsoft.com/office/drawing/2014/main" id="{3B6FB67D-8726-449C-BC46-BC6F80759EFA}"/>
                    </a:ext>
                  </a:extLst>
                </p:cNvPr>
                <p:cNvCxnSpPr>
                  <a:cxnSpLocks/>
                  <a:endCxn id="307" idx="0"/>
                </p:cNvCxnSpPr>
                <p:nvPr/>
              </p:nvCxnSpPr>
              <p:spPr>
                <a:xfrm flipH="1">
                  <a:off x="2364099" y="4089399"/>
                  <a:ext cx="254294" cy="111619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8F4DA883-35CB-4962-8227-36449A355D36}"/>
                    </a:ext>
                  </a:extLst>
                </p:cNvPr>
                <p:cNvCxnSpPr>
                  <a:cxnSpLocks/>
                  <a:endCxn id="319" idx="0"/>
                </p:cNvCxnSpPr>
                <p:nvPr/>
              </p:nvCxnSpPr>
              <p:spPr>
                <a:xfrm flipH="1">
                  <a:off x="2594084" y="4099278"/>
                  <a:ext cx="440058" cy="1106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F0E466F3-FDFE-4527-9B4A-CB719609FC8F}"/>
                    </a:ext>
                  </a:extLst>
                </p:cNvPr>
                <p:cNvCxnSpPr>
                  <a:cxnSpLocks/>
                  <a:endCxn id="308" idx="0"/>
                </p:cNvCxnSpPr>
                <p:nvPr/>
              </p:nvCxnSpPr>
              <p:spPr>
                <a:xfrm flipH="1">
                  <a:off x="2824069" y="4099278"/>
                  <a:ext cx="264790" cy="1106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直接连接符 293">
                  <a:extLst>
                    <a:ext uri="{FF2B5EF4-FFF2-40B4-BE49-F238E27FC236}">
                      <a16:creationId xmlns:a16="http://schemas.microsoft.com/office/drawing/2014/main" id="{F8F125E7-BC21-4AD3-AA58-E71C365CA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54055" y="4121026"/>
                  <a:ext cx="70144" cy="10845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179C0384-9000-489F-B04E-75777C6A1256}"/>
                    </a:ext>
                  </a:extLst>
                </p:cNvPr>
                <p:cNvCxnSpPr>
                  <a:cxnSpLocks/>
                  <a:endCxn id="310" idx="0"/>
                </p:cNvCxnSpPr>
                <p:nvPr/>
              </p:nvCxnSpPr>
              <p:spPr>
                <a:xfrm>
                  <a:off x="3180026" y="4111147"/>
                  <a:ext cx="104013" cy="10944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90EEDAAB-D920-44A1-82A2-5190A50F564E}"/>
                    </a:ext>
                  </a:extLst>
                </p:cNvPr>
                <p:cNvCxnSpPr>
                  <a:cxnSpLocks/>
                  <a:endCxn id="316" idx="0"/>
                </p:cNvCxnSpPr>
                <p:nvPr/>
              </p:nvCxnSpPr>
              <p:spPr>
                <a:xfrm flipH="1">
                  <a:off x="3514024" y="4099525"/>
                  <a:ext cx="105050" cy="11060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直接连接符 296">
                  <a:extLst>
                    <a:ext uri="{FF2B5EF4-FFF2-40B4-BE49-F238E27FC236}">
                      <a16:creationId xmlns:a16="http://schemas.microsoft.com/office/drawing/2014/main" id="{F5C89BE7-526E-46A5-9045-E96CA27C4A82}"/>
                    </a:ext>
                  </a:extLst>
                </p:cNvPr>
                <p:cNvCxnSpPr>
                  <a:cxnSpLocks/>
                  <a:endCxn id="311" idx="0"/>
                </p:cNvCxnSpPr>
                <p:nvPr/>
              </p:nvCxnSpPr>
              <p:spPr>
                <a:xfrm>
                  <a:off x="3672133" y="4121026"/>
                  <a:ext cx="71876" cy="10845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接连接符 297">
                  <a:extLst>
                    <a:ext uri="{FF2B5EF4-FFF2-40B4-BE49-F238E27FC236}">
                      <a16:creationId xmlns:a16="http://schemas.microsoft.com/office/drawing/2014/main" id="{C607B1D0-8DE8-4DE1-91CA-829F8315E24E}"/>
                    </a:ext>
                  </a:extLst>
                </p:cNvPr>
                <p:cNvCxnSpPr>
                  <a:cxnSpLocks/>
                  <a:endCxn id="312" idx="1"/>
                </p:cNvCxnSpPr>
                <p:nvPr/>
              </p:nvCxnSpPr>
              <p:spPr>
                <a:xfrm>
                  <a:off x="3750620" y="4116086"/>
                  <a:ext cx="164077" cy="11140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接连接符 298">
                  <a:extLst>
                    <a:ext uri="{FF2B5EF4-FFF2-40B4-BE49-F238E27FC236}">
                      <a16:creationId xmlns:a16="http://schemas.microsoft.com/office/drawing/2014/main" id="{E0D5FC0F-3C09-4EB4-B082-6682C6ABE83B}"/>
                    </a:ext>
                  </a:extLst>
                </p:cNvPr>
                <p:cNvCxnSpPr>
                  <a:cxnSpLocks/>
                  <a:endCxn id="317" idx="1"/>
                </p:cNvCxnSpPr>
                <p:nvPr/>
              </p:nvCxnSpPr>
              <p:spPr>
                <a:xfrm>
                  <a:off x="3818883" y="4089177"/>
                  <a:ext cx="325799" cy="11409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直接连接符 299">
                  <a:extLst>
                    <a:ext uri="{FF2B5EF4-FFF2-40B4-BE49-F238E27FC236}">
                      <a16:creationId xmlns:a16="http://schemas.microsoft.com/office/drawing/2014/main" id="{129954DC-E88C-47FE-8875-D33116277DF1}"/>
                    </a:ext>
                  </a:extLst>
                </p:cNvPr>
                <p:cNvCxnSpPr>
                  <a:cxnSpLocks/>
                  <a:endCxn id="313" idx="1"/>
                </p:cNvCxnSpPr>
                <p:nvPr/>
              </p:nvCxnSpPr>
              <p:spPr>
                <a:xfrm>
                  <a:off x="4203960" y="4124648"/>
                  <a:ext cx="170707" cy="110551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>
                  <a:extLst>
                    <a:ext uri="{FF2B5EF4-FFF2-40B4-BE49-F238E27FC236}">
                      <a16:creationId xmlns:a16="http://schemas.microsoft.com/office/drawing/2014/main" id="{291D720A-5D24-4319-BBFC-8A75B43D77CF}"/>
                    </a:ext>
                  </a:extLst>
                </p:cNvPr>
                <p:cNvCxnSpPr>
                  <a:cxnSpLocks/>
                  <a:endCxn id="314" idx="1"/>
                </p:cNvCxnSpPr>
                <p:nvPr/>
              </p:nvCxnSpPr>
              <p:spPr>
                <a:xfrm>
                  <a:off x="4277033" y="4143062"/>
                  <a:ext cx="327619" cy="10870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1E8040D8-AE7E-4EFF-A630-21EDDD6086BE}"/>
                    </a:ext>
                  </a:extLst>
                </p:cNvPr>
                <p:cNvCxnSpPr>
                  <a:cxnSpLocks/>
                  <a:endCxn id="318" idx="1"/>
                </p:cNvCxnSpPr>
                <p:nvPr/>
              </p:nvCxnSpPr>
              <p:spPr>
                <a:xfrm>
                  <a:off x="4355809" y="4124997"/>
                  <a:ext cx="478828" cy="1105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C65EE0CC-49CC-4C1F-9044-1D2D01FBBCD0}"/>
                    </a:ext>
                  </a:extLst>
                </p:cNvPr>
                <p:cNvCxnSpPr>
                  <a:cxnSpLocks/>
                  <a:endCxn id="315" idx="1"/>
                </p:cNvCxnSpPr>
                <p:nvPr/>
              </p:nvCxnSpPr>
              <p:spPr>
                <a:xfrm>
                  <a:off x="4422962" y="4045749"/>
                  <a:ext cx="641661" cy="118441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5D0FBA16-7F08-485D-AEEE-42E99C538EBE}"/>
                    </a:ext>
                  </a:extLst>
                </p:cNvPr>
                <p:cNvSpPr/>
                <p:nvPr/>
              </p:nvSpPr>
              <p:spPr>
                <a:xfrm>
                  <a:off x="159028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EAE778D1-21BD-4D80-AC6B-EE33DC97B4B8}"/>
                    </a:ext>
                  </a:extLst>
                </p:cNvPr>
                <p:cNvSpPr/>
                <p:nvPr/>
              </p:nvSpPr>
              <p:spPr>
                <a:xfrm>
                  <a:off x="182027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FB5589DC-9DB5-42E2-B244-ACC0F34C1DB9}"/>
                    </a:ext>
                  </a:extLst>
                </p:cNvPr>
                <p:cNvSpPr/>
                <p:nvPr/>
              </p:nvSpPr>
              <p:spPr>
                <a:xfrm>
                  <a:off x="205025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A8C3041-EFB5-4F4E-A395-7F1C098D0246}"/>
                    </a:ext>
                  </a:extLst>
                </p:cNvPr>
                <p:cNvSpPr/>
                <p:nvPr/>
              </p:nvSpPr>
              <p:spPr>
                <a:xfrm>
                  <a:off x="228024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46A402AF-CC38-4D37-B9E9-4D385890FE21}"/>
                    </a:ext>
                  </a:extLst>
                </p:cNvPr>
                <p:cNvSpPr/>
                <p:nvPr/>
              </p:nvSpPr>
              <p:spPr>
                <a:xfrm>
                  <a:off x="274021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2379F8D1-05C7-4F10-A7D8-F505034674B6}"/>
                    </a:ext>
                  </a:extLst>
                </p:cNvPr>
                <p:cNvSpPr/>
                <p:nvPr/>
              </p:nvSpPr>
              <p:spPr>
                <a:xfrm>
                  <a:off x="297019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34AD4482-A6A6-4D43-A3B5-26831A3204BE}"/>
                    </a:ext>
                  </a:extLst>
                </p:cNvPr>
                <p:cNvSpPr/>
                <p:nvPr/>
              </p:nvSpPr>
              <p:spPr>
                <a:xfrm>
                  <a:off x="320018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2D70A361-A067-4285-B96C-0C667218C7F1}"/>
                    </a:ext>
                  </a:extLst>
                </p:cNvPr>
                <p:cNvSpPr/>
                <p:nvPr/>
              </p:nvSpPr>
              <p:spPr>
                <a:xfrm>
                  <a:off x="366015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2" name="椭圆 311">
                  <a:extLst>
                    <a:ext uri="{FF2B5EF4-FFF2-40B4-BE49-F238E27FC236}">
                      <a16:creationId xmlns:a16="http://schemas.microsoft.com/office/drawing/2014/main" id="{00443382-9819-489D-82C1-BF8B4DD6CBF2}"/>
                    </a:ext>
                  </a:extLst>
                </p:cNvPr>
                <p:cNvSpPr/>
                <p:nvPr/>
              </p:nvSpPr>
              <p:spPr>
                <a:xfrm>
                  <a:off x="389013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82CE2901-1603-45A9-BE89-B3427BD27979}"/>
                    </a:ext>
                  </a:extLst>
                </p:cNvPr>
                <p:cNvSpPr/>
                <p:nvPr/>
              </p:nvSpPr>
              <p:spPr>
                <a:xfrm>
                  <a:off x="435010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>
                  <a:extLst>
                    <a:ext uri="{FF2B5EF4-FFF2-40B4-BE49-F238E27FC236}">
                      <a16:creationId xmlns:a16="http://schemas.microsoft.com/office/drawing/2014/main" id="{1B9B65AA-4635-4FAB-94DF-EF2E85FF0546}"/>
                    </a:ext>
                  </a:extLst>
                </p:cNvPr>
                <p:cNvSpPr/>
                <p:nvPr/>
              </p:nvSpPr>
              <p:spPr>
                <a:xfrm>
                  <a:off x="458009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5" name="椭圆 314">
                  <a:extLst>
                    <a:ext uri="{FF2B5EF4-FFF2-40B4-BE49-F238E27FC236}">
                      <a16:creationId xmlns:a16="http://schemas.microsoft.com/office/drawing/2014/main" id="{F4DB755E-332C-4227-96F1-8A4E6DAAEA0A}"/>
                    </a:ext>
                  </a:extLst>
                </p:cNvPr>
                <p:cNvSpPr/>
                <p:nvPr/>
              </p:nvSpPr>
              <p:spPr>
                <a:xfrm>
                  <a:off x="5040062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4B544CD3-6F1A-424E-865C-CA1924A9F95B}"/>
                    </a:ext>
                  </a:extLst>
                </p:cNvPr>
                <p:cNvSpPr/>
                <p:nvPr/>
              </p:nvSpPr>
              <p:spPr>
                <a:xfrm>
                  <a:off x="343016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F71F7085-A45A-49FF-8A66-FFFF5D4FCFC0}"/>
                    </a:ext>
                  </a:extLst>
                </p:cNvPr>
                <p:cNvSpPr/>
                <p:nvPr/>
              </p:nvSpPr>
              <p:spPr>
                <a:xfrm>
                  <a:off x="4120121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7C0AAAF4-BCEF-428B-A5F5-7D500F03600E}"/>
                    </a:ext>
                  </a:extLst>
                </p:cNvPr>
                <p:cNvSpPr/>
                <p:nvPr/>
              </p:nvSpPr>
              <p:spPr>
                <a:xfrm>
                  <a:off x="481007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2FE8BBE6-31FC-458D-ADEA-90D46ED023D8}"/>
                    </a:ext>
                  </a:extLst>
                </p:cNvPr>
                <p:cNvSpPr/>
                <p:nvPr/>
              </p:nvSpPr>
              <p:spPr>
                <a:xfrm>
                  <a:off x="2510226" y="5205598"/>
                  <a:ext cx="167716" cy="16771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DD425C79-6E47-461B-97B2-0C3D48D15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18772" y="3949493"/>
                <a:ext cx="254294" cy="11161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B7DD56FF-6CEA-4D85-B63A-0B6E0891D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3170" y="2371006"/>
                <a:ext cx="1593379" cy="0"/>
              </a:xfrm>
              <a:prstGeom prst="straightConnector1">
                <a:avLst/>
              </a:prstGeom>
              <a:ln w="38100">
                <a:solidFill>
                  <a:srgbClr val="235B8D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6159A4-8D54-49F7-B144-B5FCB537E965}"/>
                  </a:ext>
                </a:extLst>
              </p:cNvPr>
              <p:cNvSpPr txBox="1"/>
              <p:nvPr/>
            </p:nvSpPr>
            <p:spPr>
              <a:xfrm>
                <a:off x="4396341" y="5407716"/>
                <a:ext cx="33343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235B8D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回溯：当前子树结点全部访问完毕，接着访问兄弟子树</a:t>
                </a: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8CA0F381-00CC-40FB-9716-98130D26187E}"/>
                  </a:ext>
                </a:extLst>
              </p:cNvPr>
              <p:cNvSpPr txBox="1"/>
              <p:nvPr/>
            </p:nvSpPr>
            <p:spPr>
              <a:xfrm>
                <a:off x="-31839" y="6676756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N-1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784CD904-D07E-4094-900E-B3892CDC2331}"/>
                  </a:ext>
                </a:extLst>
              </p:cNvPr>
              <p:cNvSpPr txBox="1"/>
              <p:nvPr/>
            </p:nvSpPr>
            <p:spPr>
              <a:xfrm>
                <a:off x="4205799" y="6710579"/>
                <a:ext cx="38001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递归出口，筛选符合条件的局面</a:t>
                </a:r>
              </a:p>
            </p:txBody>
          </p: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C8B4429E-35CC-4C35-9F21-704CF06A8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13090" y="2522191"/>
                <a:ext cx="546800" cy="950357"/>
              </a:xfrm>
              <a:prstGeom prst="straightConnector1">
                <a:avLst/>
              </a:prstGeom>
              <a:ln w="38100">
                <a:solidFill>
                  <a:srgbClr val="235B8D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341F1AA7-B30A-429F-9003-BCD50B4C30CF}"/>
                </a:ext>
              </a:extLst>
            </p:cNvPr>
            <p:cNvSpPr txBox="1"/>
            <p:nvPr/>
          </p:nvSpPr>
          <p:spPr>
            <a:xfrm>
              <a:off x="6595493" y="2020512"/>
              <a:ext cx="6273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235B8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回溯</a:t>
              </a:r>
              <a:endParaRPr lang="zh-CN" altLang="en-US" sz="2000" dirty="0">
                <a:solidFill>
                  <a:srgbClr val="235B8D"/>
                </a:solidFill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A196676-DF68-4A5C-99B3-3749FABA6974}"/>
                </a:ext>
              </a:extLst>
            </p:cNvPr>
            <p:cNvGrpSpPr/>
            <p:nvPr/>
          </p:nvGrpSpPr>
          <p:grpSpPr>
            <a:xfrm>
              <a:off x="9076433" y="4439682"/>
              <a:ext cx="2120128" cy="72000"/>
              <a:chOff x="9396122" y="4713006"/>
              <a:chExt cx="2120128" cy="72000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CD634C8-33C4-4064-8127-83CF6F98D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96122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C4D3CF1E-00C7-4A4E-8B48-EA575CA42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6872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6BF2434A-188C-4075-99AF-DFF3433D4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4811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A32061D-9D33-4D9D-8571-0888F9FB4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5561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59A7ADFD-9BF7-4EB5-8CAE-2EB0903943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33500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A623929-61EF-414C-B769-2A84A2A8A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44250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F807A765-89F0-4E5C-A4F8-FB7CF64DD960}"/>
                </a:ext>
              </a:extLst>
            </p:cNvPr>
            <p:cNvGrpSpPr/>
            <p:nvPr/>
          </p:nvGrpSpPr>
          <p:grpSpPr>
            <a:xfrm rot="5400000">
              <a:off x="107907" y="5426088"/>
              <a:ext cx="890689" cy="72000"/>
              <a:chOff x="9396122" y="4713006"/>
              <a:chExt cx="890689" cy="72000"/>
            </a:xfrm>
          </p:grpSpPr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FC708A3B-819C-4566-ADBB-C7A9AB0CBC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96122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B9646909-A091-42D9-980C-3D190A616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06872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DA2E2EFC-4718-4FC9-8D29-075D338FD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4811" y="471300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15BA531-AA6C-4194-A180-2494CE0B1279}"/>
                </a:ext>
              </a:extLst>
            </p:cNvPr>
            <p:cNvCxnSpPr>
              <a:cxnSpLocks/>
            </p:cNvCxnSpPr>
            <p:nvPr/>
          </p:nvCxnSpPr>
          <p:spPr>
            <a:xfrm>
              <a:off x="1637398" y="3896522"/>
              <a:ext cx="1083361" cy="2951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BADAA398-8A7E-41C0-AA87-E3A954B24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7974" y="3881691"/>
              <a:ext cx="1102050" cy="377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箭头: 上弧形 32">
              <a:extLst>
                <a:ext uri="{FF2B5EF4-FFF2-40B4-BE49-F238E27FC236}">
                  <a16:creationId xmlns:a16="http://schemas.microsoft.com/office/drawing/2014/main" id="{041F8615-3526-46E9-901D-9B7058BA5E39}"/>
                </a:ext>
              </a:extLst>
            </p:cNvPr>
            <p:cNvSpPr/>
            <p:nvPr/>
          </p:nvSpPr>
          <p:spPr>
            <a:xfrm flipV="1">
              <a:off x="2515374" y="3348014"/>
              <a:ext cx="449655" cy="281124"/>
            </a:xfrm>
            <a:prstGeom prst="curvedDownArrow">
              <a:avLst>
                <a:gd name="adj1" fmla="val 35312"/>
                <a:gd name="adj2" fmla="val 50000"/>
                <a:gd name="adj3" fmla="val 4363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8C4299F2-7DEA-452F-9BB1-A12385661BAC}"/>
                </a:ext>
              </a:extLst>
            </p:cNvPr>
            <p:cNvSpPr txBox="1"/>
            <p:nvPr/>
          </p:nvSpPr>
          <p:spPr>
            <a:xfrm>
              <a:off x="2890531" y="3359620"/>
              <a:ext cx="62738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FF2D2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直接访问</a:t>
              </a:r>
              <a:endParaRPr lang="en-US" altLang="zh-CN" sz="2000" dirty="0">
                <a:solidFill>
                  <a:srgbClr val="FF2D2D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2000" dirty="0">
                  <a:solidFill>
                    <a:srgbClr val="FF2D2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兄弟结点</a:t>
              </a:r>
              <a:endParaRPr lang="zh-CN" altLang="en-US" sz="2000" dirty="0">
                <a:solidFill>
                  <a:srgbClr val="FF2D2D"/>
                </a:solidFill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414BA832-9F62-44F5-8C28-6EB6DB3AF549}"/>
                </a:ext>
              </a:extLst>
            </p:cNvPr>
            <p:cNvSpPr txBox="1"/>
            <p:nvPr/>
          </p:nvSpPr>
          <p:spPr>
            <a:xfrm>
              <a:off x="829254" y="4668240"/>
              <a:ext cx="2547854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900" dirty="0">
                  <a:solidFill>
                    <a:srgbClr val="FF2D2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剪枝：遍历至当前节点判定已不能形成可行局面，立即放弃以当前节点为根的子树</a:t>
              </a:r>
              <a:endParaRPr lang="zh-CN" altLang="en-US" sz="1900" dirty="0">
                <a:solidFill>
                  <a:srgbClr val="FF2D2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1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BE48A6A-125E-479F-A79C-0DC3D0BAFFA9}"/>
              </a:ext>
            </a:extLst>
          </p:cNvPr>
          <p:cNvGrpSpPr/>
          <p:nvPr/>
        </p:nvGrpSpPr>
        <p:grpSpPr>
          <a:xfrm>
            <a:off x="664346" y="128946"/>
            <a:ext cx="11259486" cy="6623260"/>
            <a:chOff x="664346" y="128946"/>
            <a:chExt cx="11259486" cy="662326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461934-1257-4A1D-9F4F-989BF5CE08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46" y="3038352"/>
              <a:ext cx="641740" cy="688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171684C-49D5-41D0-87E5-7E02EB1AF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9800" y="2499168"/>
              <a:ext cx="1859664" cy="185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3FF97B3-D2D8-4D5C-B144-AE230F071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572" y="128946"/>
              <a:ext cx="6623260" cy="6623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495DA31E-6BAA-4AB2-AFE4-13E51E8DDEFB}"/>
                </a:ext>
              </a:extLst>
            </p:cNvPr>
            <p:cNvSpPr/>
            <p:nvPr/>
          </p:nvSpPr>
          <p:spPr>
            <a:xfrm>
              <a:off x="1391210" y="3222479"/>
              <a:ext cx="698342" cy="4130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5302AF7-F029-48BD-B990-EA7E72025B3D}"/>
                </a:ext>
              </a:extLst>
            </p:cNvPr>
            <p:cNvSpPr/>
            <p:nvPr/>
          </p:nvSpPr>
          <p:spPr>
            <a:xfrm>
              <a:off x="4289712" y="3222479"/>
              <a:ext cx="698342" cy="4130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6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84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3</cp:revision>
  <dcterms:created xsi:type="dcterms:W3CDTF">2021-10-01T03:50:53Z</dcterms:created>
  <dcterms:modified xsi:type="dcterms:W3CDTF">2021-10-01T06:33:53Z</dcterms:modified>
</cp:coreProperties>
</file>