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5840-80DE-4F1A-AB3F-6DEE996C3471}" type="datetimeFigureOut">
              <a:rPr lang="zh-CN" altLang="en-US" smtClean="0"/>
              <a:t>2017/2/22 周博文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D3B6-0728-404B-A297-5514E6621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2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5840-80DE-4F1A-AB3F-6DEE996C3471}" type="datetimeFigureOut">
              <a:rPr lang="zh-CN" altLang="en-US" smtClean="0"/>
              <a:t>2017/2/22 周博文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D3B6-0728-404B-A297-5514E6621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5840-80DE-4F1A-AB3F-6DEE996C3471}" type="datetimeFigureOut">
              <a:rPr lang="zh-CN" altLang="en-US" smtClean="0"/>
              <a:t>2017/2/22 周博文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D3B6-0728-404B-A297-5514E6621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25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5840-80DE-4F1A-AB3F-6DEE996C3471}" type="datetimeFigureOut">
              <a:rPr lang="zh-CN" altLang="en-US" smtClean="0"/>
              <a:t>2017/2/22 周博文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D3B6-0728-404B-A297-5514E6621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79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5840-80DE-4F1A-AB3F-6DEE996C3471}" type="datetimeFigureOut">
              <a:rPr lang="zh-CN" altLang="en-US" smtClean="0"/>
              <a:t>2017/2/22 周博文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D3B6-0728-404B-A297-5514E6621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2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5840-80DE-4F1A-AB3F-6DEE996C3471}" type="datetimeFigureOut">
              <a:rPr lang="zh-CN" altLang="en-US" smtClean="0"/>
              <a:t>2017/2/22 周博文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D3B6-0728-404B-A297-5514E6621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6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5840-80DE-4F1A-AB3F-6DEE996C3471}" type="datetimeFigureOut">
              <a:rPr lang="zh-CN" altLang="en-US" smtClean="0"/>
              <a:t>2017/2/22 周博文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D3B6-0728-404B-A297-5514E6621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54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5840-80DE-4F1A-AB3F-6DEE996C3471}" type="datetimeFigureOut">
              <a:rPr lang="zh-CN" altLang="en-US" smtClean="0"/>
              <a:t>2017/2/22 周博文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D3B6-0728-404B-A297-5514E6621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55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5840-80DE-4F1A-AB3F-6DEE996C3471}" type="datetimeFigureOut">
              <a:rPr lang="zh-CN" altLang="en-US" smtClean="0"/>
              <a:t>2017/2/22 周博文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D3B6-0728-404B-A297-5514E6621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5840-80DE-4F1A-AB3F-6DEE996C3471}" type="datetimeFigureOut">
              <a:rPr lang="zh-CN" altLang="en-US" smtClean="0"/>
              <a:t>2017/2/22 周博文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D3B6-0728-404B-A297-5514E6621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5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5840-80DE-4F1A-AB3F-6DEE996C3471}" type="datetimeFigureOut">
              <a:rPr lang="zh-CN" altLang="en-US" smtClean="0"/>
              <a:t>2017/2/22 周博文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D3B6-0728-404B-A297-5514E6621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46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F5840-80DE-4F1A-AB3F-6DEE996C3471}" type="datetimeFigureOut">
              <a:rPr lang="zh-CN" altLang="en-US" smtClean="0"/>
              <a:t>2017/2/22 周博文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D3B6-0728-404B-A297-5514E6621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9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000000000000000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彬彬彬彬彬彬彬彬彬彬彬彬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62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000000000000000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000000000000000</dc:title>
  <dc:creator>周博文</dc:creator>
  <cp:lastModifiedBy>周博文</cp:lastModifiedBy>
  <cp:revision>1</cp:revision>
  <dcterms:created xsi:type="dcterms:W3CDTF">2017-02-22T11:05:41Z</dcterms:created>
  <dcterms:modified xsi:type="dcterms:W3CDTF">2017-02-22T11:05:51Z</dcterms:modified>
</cp:coreProperties>
</file>