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寻居</a:t>
            </a:r>
            <a:r>
              <a:rPr lang="zh-CN" altLang="en-US" dirty="0" smtClean="0"/>
              <a:t>汇爱上家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0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爱上</a:t>
            </a:r>
            <a:r>
              <a:rPr lang="zh-CN" altLang="en-US" sz="1600" dirty="0" smtClean="0"/>
              <a:t>家平台主页  ，查看详情请关注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寻居汇爱上家智享社区</a:t>
            </a:r>
            <a:r>
              <a:rPr lang="en-US" altLang="zh-CN" sz="1600" dirty="0" smtClean="0"/>
              <a:t>》</a:t>
            </a:r>
            <a:endParaRPr lang="zh-CN" altLang="en-US" sz="1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9" y="2160588"/>
            <a:ext cx="2185280" cy="3881437"/>
          </a:xfrm>
        </p:spPr>
      </p:pic>
    </p:spTree>
    <p:extLst>
      <p:ext uri="{BB962C8B-B14F-4D97-AF65-F5344CB8AC3E}">
        <p14:creationId xmlns:p14="http://schemas.microsoft.com/office/powerpoint/2010/main" val="19735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物业模块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5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36264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5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25800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5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1500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平台管理系统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6" y="2160588"/>
            <a:ext cx="7158846" cy="3881437"/>
          </a:xfrm>
        </p:spPr>
      </p:pic>
    </p:spTree>
    <p:extLst>
      <p:ext uri="{BB962C8B-B14F-4D97-AF65-F5344CB8AC3E}">
        <p14:creationId xmlns:p14="http://schemas.microsoft.com/office/powerpoint/2010/main" val="2189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物业，广告商，商家，角色登录，注册</a:t>
            </a:r>
            <a:endParaRPr lang="zh-CN" altLang="en-US" sz="1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223" y="2160588"/>
            <a:ext cx="81268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扫码开门（门禁鉴权系统）</a:t>
            </a:r>
            <a:endParaRPr lang="zh-CN" altLang="en-US" sz="1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0" y="2160588"/>
            <a:ext cx="2182217" cy="3881437"/>
          </a:xfrm>
        </p:spPr>
      </p:pic>
    </p:spTree>
    <p:extLst>
      <p:ext uri="{BB962C8B-B14F-4D97-AF65-F5344CB8AC3E}">
        <p14:creationId xmlns:p14="http://schemas.microsoft.com/office/powerpoint/2010/main" val="12748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访客授权功能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0" y="2160588"/>
            <a:ext cx="2182217" cy="3881437"/>
          </a:xfrm>
        </p:spPr>
      </p:pic>
    </p:spTree>
    <p:extLst>
      <p:ext uri="{BB962C8B-B14F-4D97-AF65-F5344CB8AC3E}">
        <p14:creationId xmlns:p14="http://schemas.microsoft.com/office/powerpoint/2010/main" val="35214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57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项目展示</vt:lpstr>
      <vt:lpstr>爱上家平台主页  ，查看详情请关注《寻居汇爱上家智享社区》</vt:lpstr>
      <vt:lpstr>物业模块</vt:lpstr>
      <vt:lpstr>广告模块</vt:lpstr>
      <vt:lpstr>广告模块</vt:lpstr>
      <vt:lpstr>平台管理系统</vt:lpstr>
      <vt:lpstr>物业，广告商，商家，角色登录，注册</vt:lpstr>
      <vt:lpstr>扫码开门（门禁鉴权系统）</vt:lpstr>
      <vt:lpstr>访客授权功能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项目展示</dc:title>
  <dc:creator>周 朝宇</dc:creator>
  <cp:lastModifiedBy>周 朝宇</cp:lastModifiedBy>
  <cp:revision>2</cp:revision>
  <dcterms:created xsi:type="dcterms:W3CDTF">2018-10-17T02:14:48Z</dcterms:created>
  <dcterms:modified xsi:type="dcterms:W3CDTF">2018-10-17T02:31:53Z</dcterms:modified>
</cp:coreProperties>
</file>