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STORM List Tool </a:t>
            </a:r>
            <a:r>
              <a:rPr lang="zh-CN" altLang="en-US" dirty="0" smtClean="0"/>
              <a:t>使用方法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周春源</a:t>
            </a:r>
            <a:endParaRPr lang="en-US" altLang="zh-CN" dirty="0" smtClean="0"/>
          </a:p>
          <a:p>
            <a:r>
              <a:rPr lang="en-US" dirty="0" smtClean="0"/>
              <a:t>2018.12.28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确认</a:t>
            </a:r>
            <a:r>
              <a:rPr lang="en-US" altLang="zh-CN" dirty="0" err="1" smtClean="0"/>
              <a:t>imagej</a:t>
            </a:r>
            <a:r>
              <a:rPr lang="zh-CN" altLang="en-US" dirty="0" smtClean="0"/>
              <a:t>的版本不低于</a:t>
            </a:r>
            <a:r>
              <a:rPr lang="en-US" altLang="zh-CN" dirty="0" smtClean="0"/>
              <a:t>1.52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NStorm2insight3List.ijm</a:t>
            </a:r>
            <a:r>
              <a:rPr lang="zh-CN" altLang="en-US" dirty="0" smtClean="0"/>
              <a:t>拷贝到 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imagej</a:t>
            </a:r>
            <a:r>
              <a:rPr lang="en-US" altLang="zh-CN" dirty="0" smtClean="0"/>
              <a:t>\macro\toolsets</a:t>
            </a:r>
            <a:r>
              <a:rPr lang="zh-CN" altLang="en-US" dirty="0" smtClean="0"/>
              <a:t>目录下。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03086"/>
            <a:ext cx="3883938" cy="45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09120"/>
            <a:ext cx="5393260" cy="186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 rot="19897950">
            <a:off x="3428362" y="4151237"/>
            <a:ext cx="792088" cy="20546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3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zh-CN" altLang="en-US" dirty="0" smtClean="0"/>
              <a:t>点击最右边的红色箭头</a:t>
            </a:r>
            <a:endParaRPr lang="en-US" altLang="zh-CN" dirty="0" smtClean="0"/>
          </a:p>
          <a:p>
            <a:r>
              <a:rPr lang="zh-CN" altLang="en-US" dirty="0" smtClean="0"/>
              <a:t>选取</a:t>
            </a:r>
            <a:r>
              <a:rPr lang="en-US" altLang="zh-CN" dirty="0" smtClean="0"/>
              <a:t>NStorm2insight3List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5" y="2940900"/>
            <a:ext cx="5586495" cy="9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580112" y="3356992"/>
            <a:ext cx="450619" cy="329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64" y="3892297"/>
            <a:ext cx="2927928" cy="133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3" y="5390728"/>
            <a:ext cx="6729249" cy="120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4283968" y="5994040"/>
            <a:ext cx="450619" cy="329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34587" y="4725144"/>
            <a:ext cx="1167093" cy="1268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530114" y="4768552"/>
            <a:ext cx="5275307" cy="11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点击列表图标开始运行 </a:t>
            </a:r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139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运行过程（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28" y="4725144"/>
            <a:ext cx="8229600" cy="1180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首先弹出选择框：选取图像像素大小</a:t>
            </a:r>
            <a:endParaRPr lang="en-US" altLang="zh-CN" dirty="0" smtClean="0"/>
          </a:p>
          <a:p>
            <a:r>
              <a:rPr lang="zh-CN" altLang="en-US" dirty="0" smtClean="0"/>
              <a:t>点击“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”可以查看简单帮助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729249" cy="120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2828924"/>
            <a:ext cx="2760320" cy="168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8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运行过程（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40160"/>
            <a:ext cx="8229600" cy="1180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选择好像素后弹出“</a:t>
            </a:r>
            <a:r>
              <a:rPr lang="en-US" altLang="zh-CN" dirty="0" smtClean="0"/>
              <a:t>Select STORM </a:t>
            </a:r>
            <a:r>
              <a:rPr lang="en-US" altLang="zh-CN" dirty="0" err="1" smtClean="0"/>
              <a:t>list:txt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选取来自</a:t>
            </a:r>
            <a:r>
              <a:rPr lang="en-US" altLang="zh-CN" dirty="0" smtClean="0"/>
              <a:t>N-STORM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文件后，点</a:t>
            </a:r>
            <a:r>
              <a:rPr lang="en-US" altLang="zh-CN" dirty="0" smtClean="0"/>
              <a:t>Open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51" y="2490936"/>
            <a:ext cx="53911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28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运行过程（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40160"/>
            <a:ext cx="8229600" cy="118072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打开文件的过程可能较长（</a:t>
            </a:r>
            <a:r>
              <a:rPr lang="en-US" altLang="zh-CN" dirty="0" smtClean="0"/>
              <a:t>250M</a:t>
            </a:r>
            <a:r>
              <a:rPr lang="zh-CN" altLang="en-US" dirty="0" smtClean="0"/>
              <a:t>文件约需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，在保存文件 </a:t>
            </a:r>
            <a:r>
              <a:rPr lang="en-US" altLang="zh-CN" dirty="0" smtClean="0"/>
              <a:t>Save as … </a:t>
            </a:r>
            <a:r>
              <a:rPr lang="zh-CN" altLang="en-US" dirty="0" smtClean="0"/>
              <a:t>对话框弹出前请不要操作电脑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54006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6309320"/>
            <a:ext cx="6552728" cy="11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友情提示：这里的按钮显示为</a:t>
            </a:r>
            <a:r>
              <a:rPr lang="en-US" altLang="zh-CN" dirty="0" smtClean="0"/>
              <a:t>”Open”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06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结束画面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40160"/>
            <a:ext cx="8229600" cy="1180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如果保存时有重名，会弹出提示</a:t>
            </a:r>
            <a:endParaRPr lang="en-US" altLang="zh-CN" dirty="0" smtClean="0"/>
          </a:p>
          <a:p>
            <a:r>
              <a:rPr lang="zh-CN" altLang="en-US" dirty="0" smtClean="0"/>
              <a:t>保存结束后也会弹出提示。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952328" cy="167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19"/>
            <a:ext cx="6552728" cy="177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05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159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テーマ</vt:lpstr>
      <vt:lpstr>STORM List Tool 使用方法</vt:lpstr>
      <vt:lpstr>安装宏</vt:lpstr>
      <vt:lpstr>调用宏</vt:lpstr>
      <vt:lpstr>运行过程（1）</vt:lpstr>
      <vt:lpstr>运行过程（2）</vt:lpstr>
      <vt:lpstr>运行过程（3）</vt:lpstr>
      <vt:lpstr>结束画面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 List Tool 使用方法</dc:title>
  <dc:creator>Zhou Chunyuan-周 春源</dc:creator>
  <cp:lastModifiedBy>OA</cp:lastModifiedBy>
  <cp:revision>5</cp:revision>
  <dcterms:created xsi:type="dcterms:W3CDTF">2018-12-26T11:32:05Z</dcterms:created>
  <dcterms:modified xsi:type="dcterms:W3CDTF">2018-12-28T13:50:40Z</dcterms:modified>
</cp:coreProperties>
</file>