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2"/>
    <p:restoredTop sz="95230"/>
  </p:normalViewPr>
  <p:slideViewPr>
    <p:cSldViewPr snapToGrid="0" snapToObjects="1">
      <p:cViewPr varScale="1">
        <p:scale>
          <a:sx n="125" d="100"/>
          <a:sy n="125" d="100"/>
        </p:scale>
        <p:origin x="160" y="3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246D7-775A-4348-A490-772AEA988ED4}"/>
              </a:ext>
            </a:extLst>
          </p:cNvPr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从入门到高级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放弃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933B-A47F-5F41-8967-28D79E22178E}"/>
              </a:ext>
            </a:extLst>
          </p:cNvPr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视频介绍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A7579-29E9-D948-958D-CB038446FBA4}"/>
              </a:ext>
            </a:extLst>
          </p:cNvPr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9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BF940-8167-E949-A4EA-2FBD262D72CB}"/>
              </a:ext>
            </a:extLst>
          </p:cNvPr>
          <p:cNvSpPr txBox="1"/>
          <p:nvPr/>
        </p:nvSpPr>
        <p:spPr>
          <a:xfrm>
            <a:off x="2541187" y="1495984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这系列视频想讲什么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1D111-F9CD-414C-8BED-484523329EE0}"/>
              </a:ext>
            </a:extLst>
          </p:cNvPr>
          <p:cNvSpPr txBox="1"/>
          <p:nvPr/>
        </p:nvSpPr>
        <p:spPr>
          <a:xfrm>
            <a:off x="3055050" y="3429000"/>
            <a:ext cx="6081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英语语法的知识框架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所有的英语语法内容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分享我语法学习心得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BF940-8167-E949-A4EA-2FBD262D72CB}"/>
              </a:ext>
            </a:extLst>
          </p:cNvPr>
          <p:cNvSpPr txBox="1"/>
          <p:nvPr/>
        </p:nvSpPr>
        <p:spPr>
          <a:xfrm>
            <a:off x="2541196" y="149598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理论的视频更新频率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1D111-F9CD-414C-8BED-484523329EE0}"/>
              </a:ext>
            </a:extLst>
          </p:cNvPr>
          <p:cNvSpPr txBox="1"/>
          <p:nvPr/>
        </p:nvSpPr>
        <p:spPr>
          <a:xfrm>
            <a:off x="3055050" y="3429000"/>
            <a:ext cx="608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每周一期到两期</a:t>
            </a:r>
            <a:endParaRPr lang="en-US" altLang="ja-JP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6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BF940-8167-E949-A4EA-2FBD262D72CB}"/>
              </a:ext>
            </a:extLst>
          </p:cNvPr>
          <p:cNvSpPr txBox="1"/>
          <p:nvPr/>
        </p:nvSpPr>
        <p:spPr>
          <a:xfrm>
            <a:off x="2541210" y="1495984"/>
            <a:ext cx="7109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一起加油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学好英语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45E05-C931-444B-9885-FD9AB88826BF}"/>
              </a:ext>
            </a:extLst>
          </p:cNvPr>
          <p:cNvSpPr txBox="1"/>
          <p:nvPr/>
        </p:nvSpPr>
        <p:spPr>
          <a:xfrm>
            <a:off x="1672936" y="3429000"/>
            <a:ext cx="8846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基础越差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进步空间越大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基础越好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查缺补漏越快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3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BF940-8167-E949-A4EA-2FBD262D72CB}"/>
              </a:ext>
            </a:extLst>
          </p:cNvPr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9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40</TotalTime>
  <Words>79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Microsoft YaHei</vt:lpstr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2019-09-03T13:18:53Z</dcterms:created>
  <dcterms:modified xsi:type="dcterms:W3CDTF">2019-09-04T03:43:44Z</dcterms:modified>
</cp:coreProperties>
</file>