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4"/>
    <p:restoredTop sz="95230"/>
  </p:normalViewPr>
  <p:slideViewPr>
    <p:cSldViewPr snapToGrid="0" snapToObjects="1">
      <p:cViewPr varScale="1">
        <p:scale>
          <a:sx n="158" d="100"/>
          <a:sy n="158" d="100"/>
        </p:scale>
        <p:origin x="208" y="2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英语语法框架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8627" y="1479655"/>
            <a:ext cx="6554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adjective(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词性缩写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adj.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常见的形容词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good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fast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hot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5776" y="1471491"/>
            <a:ext cx="6780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preposition(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词性缩写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prep.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常见的介词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5375" y="1414341"/>
            <a:ext cx="6901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conjunction(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连词</a:t>
            </a:r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词性缩写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conj.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常见的连词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also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8878" y="1536805"/>
            <a:ext cx="7534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interjection(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感叹词</a:t>
            </a:r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词性缩写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int.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常见的感叹词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blah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2277" y="864808"/>
            <a:ext cx="29674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种成分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108" y="3428999"/>
            <a:ext cx="4201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subject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主）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predicate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谓）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宾）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8279" y="3428998"/>
            <a:ext cx="4431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attribute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定语）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adverbial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状语）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complement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（宾补）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8814" y="3428998"/>
            <a:ext cx="4716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subject complement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表）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 object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双宾）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Apposition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同位）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108" y="2046759"/>
            <a:ext cx="11242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因为说法有不同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分类有不同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你也可能会看到直接宾语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间接宾语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插入语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补足语这些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不要慌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以后都会说的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2276" y="864808"/>
            <a:ext cx="2967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种句型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9409" y="2722968"/>
            <a:ext cx="42011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简单句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宾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双宾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宾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0069" y="2733084"/>
            <a:ext cx="44315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复合句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名词性从句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定语从句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状语从句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4242" y="86480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655" y="0"/>
            <a:ext cx="1111468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5352" y="1495984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英语语法框架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种词性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种成分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种句型</a:t>
            </a:r>
            <a:endParaRPr lang="ja-JP" altLang="en-US" sz="4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5031" y="864808"/>
            <a:ext cx="3441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种词性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108" y="3428999"/>
            <a:ext cx="60818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noun(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pronoun(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代词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numeral(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数词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article(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冠词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verb(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0101" y="3428999"/>
            <a:ext cx="60818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adverb(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adjective(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preposition(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conjunction(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连词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interjection(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感叹词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108" y="2046759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很多单词有很多个词性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会在不同情况下使用不同词性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9574" y="1455162"/>
            <a:ext cx="4552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noun(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endParaRPr lang="en-US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词性缩写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n.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常见的名词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apple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4422" y="1414341"/>
            <a:ext cx="5663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pronoun(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代词</a:t>
            </a:r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词性缩写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pron.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常见的代词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all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6268" y="1512312"/>
            <a:ext cx="5519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numeral(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数词</a:t>
            </a:r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词性缩写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num.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常见的数词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fifty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8395" y="1487819"/>
            <a:ext cx="473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article(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冠词</a:t>
            </a:r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词性缩写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art.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冠词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3778" y="1463327"/>
            <a:ext cx="4044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verb(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词性缩写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v.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常见的动词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6084" y="1471491"/>
            <a:ext cx="4999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adverb(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</a:t>
            </a:r>
            <a:r>
              <a:rPr lang="en-US" altLang="ja-JP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词性缩写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adv.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常见的副词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</a:t>
            </a:r>
            <a:endParaRPr lang="ja-JP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867</Words>
  <Application>WPS Presentation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Century Gothic</vt:lpstr>
      <vt:lpstr>PingFang SC</vt:lpstr>
      <vt:lpstr>Calibri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42</cp:revision>
  <dcterms:created xsi:type="dcterms:W3CDTF">2019-09-04T13:58:38Z</dcterms:created>
  <dcterms:modified xsi:type="dcterms:W3CDTF">2019-09-04T13:58:38Z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