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89" r:id="rId21"/>
    <p:sldId id="291" r:id="rId22"/>
    <p:sldId id="292" r:id="rId23"/>
    <p:sldId id="293" r:id="rId24"/>
    <p:sldId id="294" r:id="rId25"/>
    <p:sldId id="295" r:id="rId26"/>
    <p:sldId id="297" r:id="rId27"/>
    <p:sldId id="296" r:id="rId28"/>
    <p:sldId id="298" r:id="rId29"/>
    <p:sldId id="299" r:id="rId30"/>
    <p:sldId id="301" r:id="rId31"/>
    <p:sldId id="300" r:id="rId32"/>
    <p:sldId id="27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9"/>
    <p:restoredTop sz="96987"/>
  </p:normalViewPr>
  <p:slideViewPr>
    <p:cSldViewPr snapToGrid="0" snapToObjects="1">
      <p:cViewPr varScale="1">
        <p:scale>
          <a:sx n="153" d="100"/>
          <a:sy n="153" d="100"/>
        </p:scale>
        <p:origin x="12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简单句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1847" y="2644170"/>
            <a:ext cx="104452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body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heart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反义疑问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32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Don’t</a:t>
            </a:r>
            <a:r>
              <a:rPr lang="zh-CN" altLang="en-US" sz="32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en-US" altLang="zh-CN" sz="32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you</a:t>
            </a:r>
            <a:r>
              <a:rPr lang="zh-CN" altLang="en-US" sz="32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？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疑问句的四种形式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367" y="3059806"/>
            <a:ext cx="104452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变成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idiot.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你是个笨蛋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一般疑问句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idiot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你是不是个笨蛋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回答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Yes,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am/No,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sz="32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not.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一般疑问句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回答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陈述句变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一般疑问句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三种方式之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提前系动词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感官动词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291" y="3117996"/>
            <a:ext cx="114594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宾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变成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助动词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动词原形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 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got light bulbs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你有灯泡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一般疑问句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dirty="0"/>
              <a:t> 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you got light bulbs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你有灯泡吗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回答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Yes,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have/No,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haven</a:t>
            </a:r>
            <a:r>
              <a:rPr lang="en-US" altLang="zh-CN" sz="32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一般疑问句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回答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陈述句变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一般疑问句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三种方式之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提前助动词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shall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447" y="3134621"/>
            <a:ext cx="114511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情态动词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动词原形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变成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情态动词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动词原形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football.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你会踢足球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一般疑问句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football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你会踢足球吗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回答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Yes,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can/No,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一般疑问句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回答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陈述句变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一般疑问句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三种方式之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提前情态动词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特殊疑问句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不可以用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回答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对句子中的某个句子成分提问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用特殊疑问词开头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特殊疑问句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提问人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谁下一个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Whose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提问所属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Whose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这是谁的车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提问宾格人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choose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leader?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你选谁当我们队长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提问事情属性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几点了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提问时间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我们什么时候可以开始工作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提问地点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bathroom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卫生间在哪里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提问原因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他为什么做这个事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提问方式数量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heavy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它有多重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 much/many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多少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有多远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ja-JP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提问选择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choice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你选哪个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选择疑问句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不可以用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回答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选择疑问用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提问两个以上的句子内容供选择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like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football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basketball?</a:t>
            </a: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你喜欢踢球还是打篮球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回答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like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football/I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like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play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basketball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反义疑问句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回答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前肯后否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前否后肯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陈述句部分是肯定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疑问句部分用否定句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800" dirty="0">
                <a:latin typeface="Arial" panose="020B0604020202090204" pitchFamily="34" charset="0"/>
                <a:cs typeface="Arial" panose="020B0604020202090204" pitchFamily="34" charset="0"/>
              </a:rPr>
              <a:t>He is your teacher</a:t>
            </a:r>
            <a:r>
              <a:rPr lang="en-US" altLang="zh-CN" sz="2800" dirty="0">
                <a:latin typeface="Arial" panose="020B0604020202090204" pitchFamily="34" charset="0"/>
                <a:cs typeface="Arial" panose="020B0604020202090204" pitchFamily="34" charset="0"/>
              </a:rPr>
              <a:t>,</a:t>
            </a:r>
            <a:r>
              <a:rPr lang="zh-CN" altLang="en-US" sz="28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sz="2800" dirty="0">
                <a:latin typeface="Arial" panose="020B0604020202090204" pitchFamily="34" charset="0"/>
                <a:cs typeface="Arial" panose="020B0604020202090204" pitchFamily="34" charset="0"/>
              </a:rPr>
              <a:t>isn‘t he？</a:t>
            </a:r>
            <a:r>
              <a:rPr lang="en-US" altLang="zh-CN" sz="2800" dirty="0">
                <a:latin typeface="Arial" panose="020B0604020202090204" pitchFamily="34" charset="0"/>
                <a:cs typeface="Arial" panose="020B0604020202090204" pitchFamily="34" charset="0"/>
              </a:rPr>
              <a:t>(</a:t>
            </a:r>
            <a:r>
              <a:rPr lang="ja-JP" altLang="en-US" sz="2800">
                <a:latin typeface="Arial" panose="020B0604020202090204" pitchFamily="34" charset="0"/>
                <a:cs typeface="Arial" panose="020B0604020202090204" pitchFamily="34" charset="0"/>
              </a:rPr>
              <a:t>他是你的老师</a:t>
            </a:r>
            <a:r>
              <a:rPr lang="zh-CN" altLang="en-US" sz="2800" dirty="0">
                <a:latin typeface="Arial" panose="020B0604020202090204" pitchFamily="34" charset="0"/>
                <a:cs typeface="Arial" panose="020B0604020202090204" pitchFamily="34" charset="0"/>
              </a:rPr>
              <a:t>，</a:t>
            </a:r>
            <a:r>
              <a:rPr lang="ja-JP" altLang="en-US" sz="2800">
                <a:latin typeface="Arial" panose="020B0604020202090204" pitchFamily="34" charset="0"/>
                <a:cs typeface="Arial" panose="020B0604020202090204" pitchFamily="34" charset="0"/>
              </a:rPr>
              <a:t>不是吗</a:t>
            </a:r>
            <a:r>
              <a:rPr lang="zh-CN" altLang="en-US" sz="2800" dirty="0">
                <a:latin typeface="Arial" panose="020B0604020202090204" pitchFamily="34" charset="0"/>
                <a:cs typeface="Arial" panose="020B0604020202090204" pitchFamily="34" charset="0"/>
              </a:rPr>
              <a:t>？</a:t>
            </a:r>
            <a:r>
              <a:rPr lang="en-US" altLang="zh-CN" sz="2800" dirty="0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altLang="ja-JP" sz="2800" dirty="0">
              <a:latin typeface="Arial" panose="020B0604020202090204" pitchFamily="34" charset="0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陈述句部分是否定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反义疑问句用肯定句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sz="2800" dirty="0">
                <a:latin typeface="Arial" panose="020B0604020202090204" pitchFamily="34" charset="0"/>
                <a:cs typeface="Arial" panose="020B0604020202090204" pitchFamily="34" charset="0"/>
              </a:rPr>
              <a:t>He isn‘t your teacher</a:t>
            </a:r>
            <a:r>
              <a:rPr lang="en-US" altLang="zh-CN" sz="2800" dirty="0">
                <a:latin typeface="Arial" panose="020B0604020202090204" pitchFamily="34" charset="0"/>
                <a:cs typeface="Arial" panose="020B0604020202090204" pitchFamily="34" charset="0"/>
              </a:rPr>
              <a:t>,</a:t>
            </a:r>
            <a:r>
              <a:rPr lang="zh-CN" altLang="en-US" sz="28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sz="2800" dirty="0">
                <a:latin typeface="Arial" panose="020B0604020202090204" pitchFamily="34" charset="0"/>
                <a:cs typeface="Arial" panose="020B0604020202090204" pitchFamily="34" charset="0"/>
              </a:rPr>
              <a:t>is he？</a:t>
            </a:r>
            <a:r>
              <a:rPr lang="en-US" altLang="zh-CN" sz="2800" dirty="0">
                <a:latin typeface="Arial" panose="020B0604020202090204" pitchFamily="34" charset="0"/>
                <a:cs typeface="Arial" panose="020B0604020202090204" pitchFamily="34" charset="0"/>
              </a:rPr>
              <a:t>(</a:t>
            </a:r>
            <a:r>
              <a:rPr lang="ja-JP" altLang="en-US" sz="2800">
                <a:latin typeface="Arial" panose="020B0604020202090204" pitchFamily="34" charset="0"/>
                <a:cs typeface="Arial" panose="020B0604020202090204" pitchFamily="34" charset="0"/>
              </a:rPr>
              <a:t>他不是你的老师</a:t>
            </a:r>
            <a:r>
              <a:rPr lang="zh-CN" altLang="en-US" sz="2800" dirty="0">
                <a:latin typeface="Arial" panose="020B0604020202090204" pitchFamily="34" charset="0"/>
                <a:cs typeface="Arial" panose="020B0604020202090204" pitchFamily="34" charset="0"/>
              </a:rPr>
              <a:t>，</a:t>
            </a:r>
            <a:r>
              <a:rPr lang="ja-JP" altLang="en-US" sz="2800">
                <a:latin typeface="Arial" panose="020B0604020202090204" pitchFamily="34" charset="0"/>
                <a:cs typeface="Arial" panose="020B0604020202090204" pitchFamily="34" charset="0"/>
              </a:rPr>
              <a:t>是吗</a:t>
            </a:r>
            <a:r>
              <a:rPr lang="zh-CN" altLang="en-US" sz="2800" dirty="0">
                <a:latin typeface="Arial" panose="020B0604020202090204" pitchFamily="34" charset="0"/>
                <a:cs typeface="Arial" panose="020B0604020202090204" pitchFamily="34" charset="0"/>
              </a:rPr>
              <a:t>？</a:t>
            </a:r>
            <a:r>
              <a:rPr lang="en-US" altLang="zh-CN" sz="2800" dirty="0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</a:p>
          <a:p>
            <a:pPr algn="ctr"/>
            <a:r>
              <a:rPr lang="ja-JP" altLang="en-US" sz="280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根据事实</a:t>
            </a:r>
            <a:r>
              <a:rPr lang="ja-JP" altLang="en-US" sz="2800">
                <a:latin typeface="Arial" panose="020B0604020202090204" pitchFamily="34" charset="0"/>
                <a:cs typeface="Arial" panose="020B0604020202090204" pitchFamily="34" charset="0"/>
              </a:rPr>
              <a:t>回答</a:t>
            </a:r>
            <a:r>
              <a:rPr lang="zh-CN" altLang="en-US" sz="2800" dirty="0">
                <a:latin typeface="Arial" panose="020B0604020202090204" pitchFamily="34" charset="0"/>
                <a:cs typeface="Arial" panose="020B0604020202090204" pitchFamily="34" charset="0"/>
              </a:rPr>
              <a:t>：</a:t>
            </a:r>
            <a:r>
              <a:rPr lang="en-US" altLang="zh-CN" sz="2800" dirty="0">
                <a:latin typeface="Arial" panose="020B0604020202090204" pitchFamily="34" charset="0"/>
                <a:cs typeface="Arial" panose="020B0604020202090204" pitchFamily="34" charset="0"/>
              </a:rPr>
              <a:t>Yes,</a:t>
            </a:r>
            <a:r>
              <a:rPr lang="zh-CN" altLang="en-US" sz="28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2800" dirty="0">
                <a:latin typeface="Arial" panose="020B0604020202090204" pitchFamily="34" charset="0"/>
                <a:cs typeface="Arial" panose="020B0604020202090204" pitchFamily="34" charset="0"/>
              </a:rPr>
              <a:t>he</a:t>
            </a:r>
            <a:r>
              <a:rPr lang="zh-CN" altLang="en-US" sz="28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2800" dirty="0">
                <a:latin typeface="Arial" panose="020B0604020202090204" pitchFamily="34" charset="0"/>
                <a:cs typeface="Arial" panose="020B0604020202090204" pitchFamily="34" charset="0"/>
              </a:rPr>
              <a:t>is/No,</a:t>
            </a:r>
            <a:r>
              <a:rPr lang="zh-CN" altLang="en-US" sz="28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2800" dirty="0">
                <a:latin typeface="Arial" panose="020B0604020202090204" pitchFamily="34" charset="0"/>
                <a:cs typeface="Arial" panose="020B0604020202090204" pitchFamily="34" charset="0"/>
              </a:rPr>
              <a:t>he</a:t>
            </a:r>
            <a:r>
              <a:rPr lang="zh-CN" altLang="en-US" sz="28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2800" dirty="0">
                <a:latin typeface="Arial" panose="020B0604020202090204" pitchFamily="34" charset="0"/>
                <a:cs typeface="Arial" panose="020B0604020202090204" pitchFamily="34" charset="0"/>
              </a:rPr>
              <a:t>isn’t</a:t>
            </a:r>
            <a:endParaRPr lang="en-US" sz="2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祈使句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反义疑问句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will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won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</a:p>
          <a:p>
            <a:pPr algn="ctr"/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Open the door,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won’t you?</a:t>
            </a:r>
          </a:p>
          <a:p>
            <a:pPr algn="ctr"/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打开开门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不好吗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？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Don’t open the door,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sz="2000" dirty="0">
                <a:latin typeface="Arial" panose="020B0604020202090204" pitchFamily="34" charset="0"/>
                <a:cs typeface="Arial" panose="020B0604020202090204" pitchFamily="34" charset="0"/>
              </a:rPr>
              <a:t>will you?</a:t>
            </a:r>
          </a:p>
          <a:p>
            <a:pPr algn="ctr"/>
            <a:r>
              <a:rPr lang="ja-JP" altLang="en-US" sz="200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不打开门</a:t>
            </a:r>
            <a:r>
              <a:rPr lang="zh-CN" altLang="en-US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，</a:t>
            </a:r>
            <a:r>
              <a:rPr lang="ja-JP" altLang="en-US" sz="200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好吗</a:t>
            </a:r>
            <a:r>
              <a:rPr lang="zh-CN" altLang="en-US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？</a:t>
            </a:r>
            <a:endParaRPr lang="en-US" altLang="zh-CN" sz="2000" dirty="0">
              <a:latin typeface="Arial" panose="020B0604020202090204" pitchFamily="34" charset="0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不管否定肯定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let</a:t>
            </a:r>
            <a:r>
              <a:rPr lang="en-US" altLang="zh-CN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开头结尾就是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ja-JP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Let</a:t>
            </a:r>
            <a:r>
              <a:rPr lang="zh-CN" altLang="en-US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en-US" altLang="zh-CN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us</a:t>
            </a:r>
            <a:r>
              <a:rPr lang="ja-JP" altLang="en-US" sz="240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开头结尾就是</a:t>
            </a:r>
            <a:r>
              <a:rPr lang="en-US" altLang="ja-JP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will</a:t>
            </a:r>
            <a:r>
              <a:rPr lang="zh-CN" altLang="en-US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en-US" altLang="zh-CN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you</a:t>
            </a:r>
          </a:p>
          <a:p>
            <a:pPr algn="ctr"/>
            <a:endParaRPr lang="en-US" altLang="ja-JP" sz="2400" dirty="0">
              <a:latin typeface="Arial" panose="020B0604020202090204" pitchFamily="34" charset="0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240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肯定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Let‘s go to school,</a:t>
            </a:r>
            <a:r>
              <a:rPr lang="zh-CN" altLang="en-US" sz="24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shall we?</a:t>
            </a:r>
            <a:r>
              <a:rPr lang="zh-CN" altLang="en-US" sz="24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Let us go outside, will you?</a:t>
            </a:r>
          </a:p>
          <a:p>
            <a:pPr algn="ctr"/>
            <a:r>
              <a:rPr lang="ja-JP" altLang="en-US" sz="2400">
                <a:latin typeface="Arial" panose="020B0604020202090204" pitchFamily="34" charset="0"/>
                <a:cs typeface="Arial" panose="020B0604020202090204" pitchFamily="34" charset="0"/>
              </a:rPr>
              <a:t>否定：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Let‘s </a:t>
            </a:r>
            <a:r>
              <a:rPr lang="en-US" altLang="zh-CN" sz="2400" dirty="0">
                <a:latin typeface="Arial" panose="020B0604020202090204" pitchFamily="34" charset="0"/>
                <a:cs typeface="Arial" panose="020B0604020202090204" pitchFamily="34" charset="0"/>
              </a:rPr>
              <a:t>don’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t go out,</a:t>
            </a:r>
            <a:r>
              <a:rPr lang="zh-CN" altLang="en-US" sz="24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shall we?</a:t>
            </a:r>
            <a:r>
              <a:rPr lang="zh-CN" altLang="en-US" sz="24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Don't let us go there, will you?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lang="en-US" altLang="ja-JP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must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反义疑问句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must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表必须时候，反义疑问用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mustn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 ?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needn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t?</a:t>
            </a: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 must study hard at English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mustn't he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他必须努力学英语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不是吗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must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表推测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时候，反义疑问用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must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后动词的否定提问</a:t>
            </a: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 must be joking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aren't you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你肯定是在开玩笑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不是吗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？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2524" y="1495984"/>
            <a:ext cx="4166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简单句分类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60" y="3075057"/>
            <a:ext cx="99032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</a:t>
            </a:r>
            <a:endParaRPr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感叹句</a:t>
            </a:r>
            <a:endParaRPr lang="en-US" altLang="ja-JP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祈使句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感叹句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反义疑问句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全部是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用感叹句陈述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用否定式提问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前肯后否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lovely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girl,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isn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she?</a:t>
            </a: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多么可爱的女孩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不是吗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？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否定词的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反义疑问句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常见否定词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hardly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never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seldom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little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few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nowhere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nothing</a:t>
            </a:r>
          </a:p>
          <a:p>
            <a:pPr algn="ctr"/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陈述句有否定词，反义疑问用肯定提问</a:t>
            </a: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school,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does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he?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他几乎不去学校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是吗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？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复合句的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反义疑问句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复合句反义疑问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都是对主句提问与主句相关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除了宾语从句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 never told you that she had a baby, did she?</a:t>
            </a: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她从来没有告诉过你她有一个孩子，是吗？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5533" y="864808"/>
            <a:ext cx="3760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疑问句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宾语从句的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反义疑问句</a:t>
            </a:r>
            <a:endParaRPr lang="en-US" altLang="ja-JP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全部复合句里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只有宾语从句的反义疑问句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是和从句相关的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don</a:t>
            </a:r>
            <a:r>
              <a:rPr lang="en-US" altLang="zh-CN" sz="24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think/believe/imagine/suppose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引导的宾语从句，反义疑问句与从句主语，主谓一致，用肯定提问</a:t>
            </a:r>
          </a:p>
          <a:p>
            <a:pPr algn="ctr"/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don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imagine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he?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我没有想过他有它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他有吗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感叹句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感叹句</a:t>
            </a:r>
            <a:endParaRPr lang="en-US" altLang="ja-JP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what+a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可数名词单数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谓语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beautiful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photo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is!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这照片它多美啊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不可数名词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名词复数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谓语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cleanly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is!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多干净的水啊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brilliant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are!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多聪明</a:t>
            </a:r>
            <a:r>
              <a:rPr lang="zh-CN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的狗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啊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！）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感叹句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感叹句</a:t>
            </a:r>
            <a:endParaRPr lang="en-US" altLang="ja-JP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副词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谓语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careful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他多细心啊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fast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他跑得多快啊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形容词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+a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可数名词单数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主语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谓语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cute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is!(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它是多么可爱的一只狗啊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感叹句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语气词</a:t>
            </a:r>
            <a:r>
              <a:rPr lang="en-US" altLang="zh-CN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感叹号</a:t>
            </a:r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的感叹句</a:t>
            </a:r>
            <a:endParaRPr lang="en-US" altLang="ja-JP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Wow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totally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awesome!</a:t>
            </a: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哇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真是厉害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800" dirty="0">
                <a:latin typeface="Arial" panose="020B0604020202090204" pitchFamily="34" charset="0"/>
                <a:cs typeface="Arial" panose="020B0604020202090204" pitchFamily="34" charset="0"/>
              </a:rPr>
              <a:t>Oh! You</a:t>
            </a:r>
            <a:r>
              <a:rPr lang="en-US" altLang="zh-CN" sz="2800" dirty="0">
                <a:latin typeface="Arial" panose="020B0604020202090204" pitchFamily="34" charset="0"/>
                <a:cs typeface="Arial" panose="020B0604020202090204" pitchFamily="34" charset="0"/>
              </a:rPr>
              <a:t>’</a:t>
            </a:r>
            <a:r>
              <a:rPr lang="en-US" sz="2800" dirty="0">
                <a:latin typeface="Arial" panose="020B0604020202090204" pitchFamily="34" charset="0"/>
                <a:cs typeface="Arial" panose="020B0604020202090204" pitchFamily="34" charset="0"/>
              </a:rPr>
              <a:t>re Peter</a:t>
            </a:r>
            <a:r>
              <a:rPr lang="zh-CN" altLang="en-US" sz="2800" dirty="0">
                <a:latin typeface="Arial" panose="020B0604020202090204" pitchFamily="34" charset="0"/>
                <a:cs typeface="Arial" panose="020B0604020202090204" pitchFamily="34" charset="0"/>
              </a:rPr>
              <a:t>！</a:t>
            </a:r>
            <a:endParaRPr lang="en-US" altLang="zh-CN" sz="28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ja-JP" altLang="en-US" sz="280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哇</a:t>
            </a:r>
            <a:r>
              <a:rPr lang="zh-CN" altLang="en-US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！</a:t>
            </a:r>
            <a:r>
              <a:rPr lang="ja-JP" altLang="en-US" sz="280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你是皮特</a:t>
            </a:r>
            <a:r>
              <a:rPr lang="zh-CN" altLang="en-US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！</a:t>
            </a:r>
            <a:endParaRPr lang="ja-JP" altLang="en-US" sz="2800">
              <a:latin typeface="Arial" panose="020B0604020202090204" pitchFamily="34" charset="0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9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祈使句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警告</a:t>
            </a:r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祈使句</a:t>
            </a:r>
            <a:endParaRPr lang="en-US" altLang="ja-JP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滚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！）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quiet,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please.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请安静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 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careful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小心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请求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祝愿</a:t>
            </a:r>
            <a:r>
              <a:rPr lang="ja-JP" altLang="en-US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祈使句</a:t>
            </a:r>
            <a:endParaRPr lang="en-US" altLang="ja-JP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祝你有美好的一天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Let</a:t>
            </a:r>
            <a:r>
              <a:rPr lang="zh-CN" altLang="en-US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me</a:t>
            </a:r>
            <a:r>
              <a:rPr lang="zh-CN" altLang="en-US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help</a:t>
            </a:r>
            <a:r>
              <a:rPr lang="zh-CN" altLang="en-US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en-US" altLang="zh-CN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you</a:t>
            </a:r>
            <a:r>
              <a:rPr lang="zh-CN" altLang="en-US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280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让我帮你</a:t>
            </a:r>
            <a:r>
              <a:rPr lang="zh-CN" altLang="en-US" sz="28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91" y="0"/>
            <a:ext cx="1121510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05"/>
            <a:ext cx="12182832" cy="62609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6" y="864808"/>
            <a:ext cx="3736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9" y="2644170"/>
            <a:ext cx="112422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肯定式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money</a:t>
            </a: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肯定变否定的方式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助动词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后面加否定词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否定式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don</a:t>
            </a:r>
            <a:r>
              <a:rPr lang="en-US" altLang="zh-CN" sz="32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(do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not)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money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陈述句的两种形式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54" y="199505"/>
            <a:ext cx="6723323" cy="62609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404"/>
            <a:ext cx="12182832" cy="445112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6" y="864808"/>
            <a:ext cx="3736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6669" y="2644170"/>
            <a:ext cx="69104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宾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双宾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陈述句的五种句型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6" y="864808"/>
            <a:ext cx="3736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9" y="2644170"/>
            <a:ext cx="11242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</a:t>
            </a: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跑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不及物动词才能玩主谓结构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6" y="864808"/>
            <a:ext cx="3736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9" y="2644170"/>
            <a:ext cx="11242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爱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宾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6" y="864808"/>
            <a:ext cx="3736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9" y="2644170"/>
            <a:ext cx="112422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Iron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</a:t>
            </a: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钢铁侠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系动词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那一堆各种各样的是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加上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感官动词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（看、听、闻、尝、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感觉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变得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似乎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保持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证明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句子中间的谓语动词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如果是系动词后面就是表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表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6" y="864808"/>
            <a:ext cx="3736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9" y="2644170"/>
            <a:ext cx="1124222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give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money</a:t>
            </a: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给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你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钱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双宾表示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谓语后面加的两个东西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都是动作的对象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钱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判断技巧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谓语后面两个东西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都能做被动语态主语就是双宾，否则就是宾补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钱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你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被我给了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钱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钱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被我给了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你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ja-JP" altLang="en-US" sz="2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双宾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直接宾语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间接宾语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6" y="864808"/>
            <a:ext cx="3736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陈述句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9" y="2644170"/>
            <a:ext cx="1124222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ordered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hamburger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their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lunch</a:t>
            </a: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点了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汉堡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他们的午餐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中文语序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他们的午餐他们点了汉堡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判断技巧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谓语后面两个东西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都能做被动语态主语就是双宾，否则就是宾补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点了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汉堡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他们的午餐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汉堡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被他们点了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他们的午餐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说不通了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汉堡被点了他们的午餐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汉堡成仙了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还要被人点菜给汉堡吃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他们的午餐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被他们点了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汉堡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可以说通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他们的午餐被点了汉堡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宾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宾补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18</TotalTime>
  <Words>1786</Words>
  <Application>Microsoft Macintosh PowerPoint</Application>
  <PresentationFormat>Widescreen</PresentationFormat>
  <Paragraphs>233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Microsoft YaHei</vt:lpstr>
      <vt:lpstr>ＭＳ ゴシック</vt:lpstr>
      <vt:lpstr>宋体</vt:lpstr>
      <vt:lpstr>Arial</vt:lpstr>
      <vt:lpstr>Century Gothic</vt:lpstr>
      <vt:lpstr>Wingdings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139</cp:revision>
  <dcterms:created xsi:type="dcterms:W3CDTF">2019-09-08T04:46:40Z</dcterms:created>
  <dcterms:modified xsi:type="dcterms:W3CDTF">2019-09-08T07:46:43Z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