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330" r:id="rId6"/>
    <p:sldId id="328" r:id="rId7"/>
    <p:sldId id="332" r:id="rId8"/>
    <p:sldId id="329" r:id="rId9"/>
    <p:sldId id="331" r:id="rId10"/>
    <p:sldId id="333" r:id="rId11"/>
    <p:sldId id="357" r:id="rId12"/>
    <p:sldId id="334" r:id="rId13"/>
    <p:sldId id="335" r:id="rId14"/>
    <p:sldId id="338" r:id="rId15"/>
    <p:sldId id="336" r:id="rId16"/>
    <p:sldId id="337" r:id="rId17"/>
    <p:sldId id="339" r:id="rId18"/>
    <p:sldId id="340" r:id="rId19"/>
    <p:sldId id="354" r:id="rId20"/>
    <p:sldId id="352" r:id="rId21"/>
    <p:sldId id="341" r:id="rId22"/>
    <p:sldId id="342" r:id="rId23"/>
    <p:sldId id="351" r:id="rId24"/>
    <p:sldId id="355" r:id="rId25"/>
    <p:sldId id="343" r:id="rId26"/>
    <p:sldId id="344" r:id="rId27"/>
    <p:sldId id="345" r:id="rId28"/>
    <p:sldId id="346" r:id="rId29"/>
    <p:sldId id="353" r:id="rId30"/>
    <p:sldId id="350" r:id="rId31"/>
    <p:sldId id="356" r:id="rId32"/>
    <p:sldId id="347" r:id="rId33"/>
    <p:sldId id="348" r:id="rId34"/>
    <p:sldId id="349" r:id="rId35"/>
    <p:sldId id="298" r:id="rId36"/>
    <p:sldId id="299" r:id="rId37"/>
    <p:sldId id="327" r:id="rId38"/>
    <p:sldId id="358" r:id="rId39"/>
    <p:sldId id="27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0"/>
    <p:restoredTop sz="96990"/>
  </p:normalViewPr>
  <p:slideViewPr>
    <p:cSldViewPr snapToGrid="0" snapToObjects="1">
      <p:cViewPr varScale="1">
        <p:scale>
          <a:sx n="161" d="100"/>
          <a:sy n="161" d="100"/>
        </p:scale>
        <p:origin x="224" y="2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78" y="864808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名词单复数变化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一直是复数的名词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4633" y="2623040"/>
            <a:ext cx="6278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scissors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剪刀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tweezers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镊子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glasses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眼镜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congratulations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祝贺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clothes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衣服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rousers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裤子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mends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赔偿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henanigans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恶作剧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ahoots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同伙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mithereens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碎片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78" y="864808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名词单复数变化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复合名词的变化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1424" y="2465246"/>
            <a:ext cx="78993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不可数名词结尾，无复数形式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newspaper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greenhouse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woman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做前缀，前后都要复数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 actor-men actors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两个名词，后面变复数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 friend-boy friends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介词（短语），前面名词复数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sister in law- sisters in law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过去分词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副词，加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-stand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1" y="864808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名词所有格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‘s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所有格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中英语序一样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550" y="2523437"/>
            <a:ext cx="112422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单数名词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复数名词非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结尾，后加</a:t>
            </a:r>
            <a:r>
              <a:rPr lang="en-US" altLang="ja-JP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单数名词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后加</a:t>
            </a:r>
            <a:r>
              <a:rPr lang="en-US" altLang="ja-JP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en-US" altLang="ja-JP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杰克的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boss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老板的车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复数名词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结尾，后加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Boys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连接并列名词时候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表示各自的所有关系，分别加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共同所有关系，只在最后一个名词加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and Jack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rooms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汤姆的房间和杰克的房间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 and J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ack</a:t>
            </a:r>
            <a:r>
              <a:rPr lang="en-US" altLang="ja-JP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room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汤姆和杰克的房间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1" y="864808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名词所有格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‘s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所有格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其他常见用法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488" y="2382121"/>
            <a:ext cx="112422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日程时间后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days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holiday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天的假期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国家城市后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Beijing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policy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北京的政策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地方机构后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airport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service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guide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机场的服务指南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各种单位后面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 kilogram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weight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千克的重量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天体后面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Jupiter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aura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木星的光环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1" y="864808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名词所有格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所有格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中英语序相反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550" y="2465246"/>
            <a:ext cx="112422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修饰前面的名词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表两个名词之间的所属关系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book=The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这本书的内容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1" y="864808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名词所有格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‘s+of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双重所有格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794" y="2465246"/>
            <a:ext cx="8181976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所有格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a photo of my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这是我猫的照片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名词性物主代词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is a friend of mine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他是我的朋友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什么是主谓一致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1" y="2634524"/>
            <a:ext cx="8181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主语的单复数和谓语的单复数要保证一致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我是学生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students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他们是学生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国家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机构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书名等专有名词的复数形式看作整体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谓语用单数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1" y="2634524"/>
            <a:ext cx="81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States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founded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1776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美国建立于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1776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Kingdoms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story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三国演义是个好故事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 a...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more than one+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名词做主语，谓语用单数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555" y="3619341"/>
            <a:ext cx="9592886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 a man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smoking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很多男人</a:t>
            </a:r>
            <a:r>
              <a:rPr lang="zh-CN" altLang="ja-JP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抽烟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than one man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smoking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不止一个男人</a:t>
            </a:r>
            <a:r>
              <a:rPr lang="zh-CN" altLang="ja-JP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抽烟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 and a half+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复数名词做主语，谓语用单数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555" y="3619341"/>
            <a:ext cx="9592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 and a half watermelons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the fridge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冰箱里有一个半西瓜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97" y="149598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7149" y="3075057"/>
            <a:ext cx="7880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专业名词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普通名词</a:t>
            </a: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endParaRPr lang="en-US" altLang="ja-JP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具体名词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抽象名词</a:t>
            </a:r>
            <a:endParaRPr lang="en-US" altLang="ja-JP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钱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距离等各种单位看作整体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谓语用单数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1" y="2634524"/>
            <a:ext cx="81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dollars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deal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两美元没什么大不了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Four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way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四英里的路不远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加减乘除运算中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谓语用单数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1" y="2634524"/>
            <a:ext cx="81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twenty-five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乘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plus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each,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one,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one,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some(any,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no,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every)+body(one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thing)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作主语或作限定词，谓语用单数</a:t>
            </a:r>
            <a:endParaRPr lang="en-US" altLang="zh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398" y="3611029"/>
            <a:ext cx="8077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 student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the classroom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每个学生都在教室里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classroom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某个学生在教室里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one+of</a:t>
            </a:r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复数名词结构中，谓语用单数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9629" y="3619341"/>
            <a:ext cx="12211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 of the students in our school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from the United States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我们学校有一名来自美国的学生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含有集体概念的名词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根据上下文判断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整体概念谓语用单数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个体概念谓语用复数</a:t>
            </a:r>
            <a:endParaRPr lang="en-US" altLang="zh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1" y="2634524"/>
            <a:ext cx="81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 family 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a poor way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这个家庭生活贫困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整体概念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这个家庭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family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goes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the movies together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这家人一起去看电影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个体概念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这个家的人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含有单复数形式一样的名词作主语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根据上下文判断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谓语用单数还是复数</a:t>
            </a:r>
            <a:endParaRPr lang="en-US" altLang="zh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1" y="2634524"/>
            <a:ext cx="81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fish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back in the water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一条鱼回到了水中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 fish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still alive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有些鱼还活着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of+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可数名词复数作主语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泛指许多不一定多少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谓语用复数</a:t>
            </a:r>
            <a:endParaRPr lang="en-US" altLang="ja-JP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of+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可数名词复数作主语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特指数量是多少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谓语用单数</a:t>
            </a:r>
            <a:endParaRPr lang="en-US" altLang="ja-JP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010" y="2900531"/>
            <a:ext cx="81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number of scientists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single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许多科学家都是单身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number of scientists in the lab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five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实验室里的科学家人数是五人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both...and..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连接两个单数名词做主语，代表复数的概念，大多数情况谓语用复数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连接两个单数词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指同一人同一事物或同一概念，两个名词共用一个冠词，谓语动词用单数</a:t>
            </a:r>
            <a:endParaRPr lang="en-US" altLang="ja-JP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连接两个单数词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主语前有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 a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修饰时，谓语用单数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8923" y="3062388"/>
            <a:ext cx="9314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and him families </a:t>
            </a:r>
            <a:r>
              <a:rPr 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 the funeral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他和他的家人在参加葬礼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Both China and the United States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big countries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中国和美国都是大国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Youtuber and traveler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he friend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这位旅行家兼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视频博主是他的朋友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 day and night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busy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每天都从早忙到晚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a/an+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单数名词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+or two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做主语，谓语用单数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 or two+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复数名词做主语，谓语用复数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555" y="3619341"/>
            <a:ext cx="9592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 apple or two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not enough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一两个苹果是不够的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 or two apples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not enough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一两个苹果是不够的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plenty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lot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lots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rest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half of,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 of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分数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百分百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+of+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名词短语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作主语，谓语动词与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后的名词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保持单复数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3490" y="3270207"/>
            <a:ext cx="8077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Most of the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 was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gone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大多数学生都走了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Most of the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students were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gone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大多数学生都走了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287" y="864808"/>
            <a:ext cx="464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专有名词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623040"/>
            <a:ext cx="1007399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专有名词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大多数是不可数名词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在某些情况下可以复数使用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或者转换为普通名词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复数使用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人名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地名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国家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组织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单位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大型活动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著名事件等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首字母大写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如果缩写全部字母大写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人名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单位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Education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地名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Beijing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大型活动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Festival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国家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著名事件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Discovery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America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组织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FBI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普通名词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专业名词以外的名词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few,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many,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several,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all,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后面加名词做主语</a:t>
            </a:r>
            <a:endParaRPr lang="en-US" altLang="ja-JP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谓语用复数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9629" y="3619341"/>
            <a:ext cx="12211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few words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difficult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这几句话好难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就近原则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距离谓语近的名词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决定谓语单复数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be/Here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1803" y="2671484"/>
            <a:ext cx="9314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one computer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two phones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那有一台电脑和两台手机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 two computers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one phone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那有两台电脑和一台手机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one apple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two bananas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这有一个苹果和两个香蕉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 two apples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one banana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这有两个苹果和一个香蕉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就近原则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距离谓语近的名词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决定谓语单复数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either...or...(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二选一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),neither...nor...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（两个都不选，选另外一个）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,not only...but...(also)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（不仅而且，两个都）连接并列作主语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91" y="3529605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His friends or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 was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dead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他的朋友们或者他已经死了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or his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friends were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dead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他或者他的朋友们已经死了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 my brothers or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mother is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 to the garden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我弟弟或者妈妈要去花园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 mother or my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brothers are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 to the garden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妈妈或者我弟弟要去花园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Neither two apples nor one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banana is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vegetable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两个苹果和一个香蕉都不是蔬菜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Neither one apple nor two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bananas are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vegetables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一个苹果和两个香蕉都不是蔬菜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only my friends but also my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girlfriend was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wrong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不仅是我朋友我女朋友也错了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only my girlfriend but also my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friends were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wrong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不仅是我女朋友我朋友也错了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01" y="864808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名词主谓一致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20" y="1963598"/>
            <a:ext cx="11617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就远原则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距离谓语远的名词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决定谓语单复数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四除（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except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besides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addition to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）五和（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along with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together with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combined with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 well as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）包括（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including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）而不是（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rather than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instead of</a:t>
            </a:r>
            <a:r>
              <a:rPr lang="ja-JP" altLang="en-US" sz="20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03" y="3062388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but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除了他室友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except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除了他室友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besides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除了他室友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in addition to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除了他室友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with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皮特和他室友人都很好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along with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皮特和他室友人都很好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together with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皮特和他室友人都很好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combined with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皮特和他室友人都很好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as well as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皮特和他室友人都很好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including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包括他室友也很好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rather than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皮特人很好而不是他室友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instead of his roommates,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friendly.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皮特人很好而不是他室友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59" y="1075820"/>
            <a:ext cx="12039882" cy="446045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064" y="0"/>
            <a:ext cx="6631231" cy="68526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4" y="885483"/>
            <a:ext cx="12050655" cy="472560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7" y="104260"/>
            <a:ext cx="12095856" cy="61635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287" y="864808"/>
            <a:ext cx="464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专有名词复数使用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专业名词转换普通名词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623040"/>
            <a:ext cx="10073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我们班有两个杰克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emerged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中国出现了数百万的活雷锋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Hey,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Mrs.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嘿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汤姆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有一位卡尔夫人正在等你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287" y="864808"/>
            <a:ext cx="464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623040"/>
            <a:ext cx="10073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单数复数都可以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可以加数词计算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egg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family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police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只能单数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不可以加数词计算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hope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knowledge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intelligence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287" y="864808"/>
            <a:ext cx="464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具体名词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691" y="2623040"/>
            <a:ext cx="8722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看得见摸得着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可数不可数都有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Beijing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无形的各种事物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大多数是不可数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hope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knowledge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anger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287" y="864808"/>
            <a:ext cx="464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名词使用注意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623040"/>
            <a:ext cx="100739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加不定冠词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a/an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和数词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加定冠词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加不定冠词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a/an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和数词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r>
              <a:rPr lang="ja-JP" altLang="en-US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加定冠词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78" y="864808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名词单复数变化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规则变化的名词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002" y="2623040"/>
            <a:ext cx="10063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大部分名词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heroes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辅音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+y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，变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cities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元音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+y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变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half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halves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roof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roofs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，直接加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stomach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stomachs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辅音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oo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bamboo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bamboos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辅音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+o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，加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——————————————————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echoes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volcano,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mango,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banjo,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grotto,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halo,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archipelago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volcano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volcanos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volcano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78" y="864808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名词单复数变化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不规则变化的名词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5949" y="2623040"/>
            <a:ext cx="6137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man-men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woman-women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goose-geese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foot-feet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tooth-teeth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child-children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mouse-mice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fish-fish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sheep-sheep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deer-deer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6119</Words>
  <Application>WPS Presentation</Application>
  <PresentationFormat>Widescreen</PresentationFormat>
  <Paragraphs>403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365</cp:revision>
  <dcterms:created xsi:type="dcterms:W3CDTF">2019-10-05T15:38:49Z</dcterms:created>
  <dcterms:modified xsi:type="dcterms:W3CDTF">2019-10-05T15:38:49Z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