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330" r:id="rId5"/>
    <p:sldId id="359" r:id="rId6"/>
    <p:sldId id="360" r:id="rId7"/>
    <p:sldId id="363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0"/>
    <p:restoredTop sz="96990"/>
  </p:normalViewPr>
  <p:slideViewPr>
    <p:cSldViewPr snapToGrid="0" snapToObjects="1">
      <p:cViewPr varScale="1">
        <p:scale>
          <a:sx n="161" d="100"/>
          <a:sy n="161" d="100"/>
        </p:scale>
        <p:origin x="224" y="2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冠词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98" y="149598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冠词分类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6567" y="3075057"/>
            <a:ext cx="63010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定冠词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不定冠词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零冠词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8" y="457483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定冠词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473146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表示这个，特指某个名词，后面跟单数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复数名词，不可数名词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51" y="2207403"/>
            <a:ext cx="12249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表示上文提过的人和物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car is popular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 the car isn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 cheap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这车很热门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但是这车不便宜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表示地理位置用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are based in the Beijing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我们的总部设在北京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表示江河湖海用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Yellow River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黄河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唯一存在的事物用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earth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最高级前用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the best cup of coffee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这个最好的一杯咖啡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表示强调时候前用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Beijing is the capital of China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北京是中国的首都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乐器之前用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like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 the piano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我喜欢弹钢琴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不定冠词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泛指人和物</a:t>
            </a:r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，表示一个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，后面加单数可数名词</a:t>
            </a:r>
            <a:endParaRPr lang="ja-JP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辅音发音前面加</a:t>
            </a:r>
            <a:r>
              <a:rPr lang="en-US" altLang="zh-CN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，元音发音前面加</a:t>
            </a:r>
            <a:r>
              <a:rPr lang="en-US" altLang="zh-CN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endParaRPr lang="en-US" altLang="zh-CN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991" y="2351320"/>
            <a:ext cx="1187888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第一次提到的人和物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 cat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这个一只猫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如果是对唯一事物具体情况说明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Their dream is to go on a world tour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他们的梦想是去全世界巡回演出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和名词连用作表语或者同位语，代表职业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am an engineer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我是一个工程师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表示价格、速度、频率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 miles an hour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英里每小时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固定短语会用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 a good time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玩的开心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8" y="52398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零冠词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539649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有情况下可以不需要加任何冠词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282218"/>
            <a:ext cx="1007399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很广泛的概念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Sichuan dishes are spicy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四川菜很辣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书名、人名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am reading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Journey to the West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我正在读西游记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某些城市、国家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country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中国是一个大国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某些山河湖海洲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Asia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亚洲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星球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火星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语言、球类、学科、棋牌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studied English for ten years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我学了十年英语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三餐、日期、季节（一般不加冠词，如果要特指可以加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September 1th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这是九月一日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1231" y="523986"/>
            <a:ext cx="2949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539649"/>
            <a:ext cx="11242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冠词不能和代词连用</a:t>
            </a:r>
            <a:endParaRPr lang="zh-CN" altLang="ja-JP" sz="32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282218"/>
            <a:ext cx="1007399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car is popular</a:t>
            </a: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（对）</a:t>
            </a:r>
            <a:endParaRPr lang="en-US" altLang="ja-JP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the car is popular</a:t>
            </a: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（错）</a:t>
            </a:r>
            <a:endParaRPr lang="zh-CN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这车很热门</a:t>
            </a:r>
            <a:endParaRPr lang="zh-CN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973</Words>
  <Application>WPS Presentation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383</cp:revision>
  <dcterms:created xsi:type="dcterms:W3CDTF">2019-09-09T12:39:41Z</dcterms:created>
  <dcterms:modified xsi:type="dcterms:W3CDTF">2019-09-09T12:39:41Z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