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3"/>
    <p:sldId id="257" r:id="rId4"/>
    <p:sldId id="359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3" r:id="rId20"/>
    <p:sldId id="384" r:id="rId21"/>
    <p:sldId id="385" r:id="rId22"/>
    <p:sldId id="387" r:id="rId23"/>
    <p:sldId id="386" r:id="rId24"/>
    <p:sldId id="388" r:id="rId25"/>
    <p:sldId id="389" r:id="rId26"/>
    <p:sldId id="390" r:id="rId27"/>
    <p:sldId id="391" r:id="rId28"/>
    <p:sldId id="392" r:id="rId29"/>
    <p:sldId id="393" r:id="rId30"/>
    <p:sldId id="395" r:id="rId31"/>
    <p:sldId id="394" r:id="rId32"/>
    <p:sldId id="396" r:id="rId33"/>
    <p:sldId id="397" r:id="rId34"/>
    <p:sldId id="398" r:id="rId35"/>
    <p:sldId id="399" r:id="rId36"/>
    <p:sldId id="402" r:id="rId37"/>
    <p:sldId id="405" r:id="rId38"/>
    <p:sldId id="406" r:id="rId39"/>
    <p:sldId id="403" r:id="rId40"/>
    <p:sldId id="404" r:id="rId41"/>
    <p:sldId id="400" r:id="rId42"/>
    <p:sldId id="401" r:id="rId43"/>
    <p:sldId id="407" r:id="rId44"/>
    <p:sldId id="381" r:id="rId45"/>
    <p:sldId id="382" r:id="rId46"/>
    <p:sldId id="408" r:id="rId47"/>
    <p:sldId id="410" r:id="rId48"/>
    <p:sldId id="409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8"/>
    <p:restoredTop sz="96987"/>
  </p:normalViewPr>
  <p:slideViewPr>
    <p:cSldViewPr snapToGrid="0" snapToObjects="1">
      <p:cViewPr varScale="1">
        <p:scale>
          <a:sx n="149" d="100"/>
          <a:sy n="149" d="100"/>
        </p:scale>
        <p:origin x="2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物主代词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名词性物主代词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相当于名词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表示事物又表明所属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476" y="2657590"/>
            <a:ext cx="10136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You're not mine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你不是我的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huge,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small.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你的房子很大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但是我们的反正很小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物主代词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双重所有格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名词性物主代词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672" y="2632652"/>
            <a:ext cx="8000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is a friend of mine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他是我的朋友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old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friend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mine.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一个我的老朋友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反身代词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表示什么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自己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做宾语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指一个动作反馈到动作发出者身上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1771" y="3018448"/>
            <a:ext cx="8000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Stop! You might burn yourself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停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你可能会烧到自己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反身代词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表示什么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自己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做同位语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表示强调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解释说明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强调名词或者代词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8150" y="2940223"/>
            <a:ext cx="81891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itself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interesting.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这本书本身很有趣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0550" y="382676"/>
            <a:ext cx="10810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人称</a:t>
            </a:r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+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形容词性</a:t>
            </a:r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+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名词性</a:t>
            </a:r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+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反身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5939" y="2148966"/>
          <a:ext cx="11380122" cy="3870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6687"/>
                <a:gridCol w="1039090"/>
                <a:gridCol w="1088968"/>
                <a:gridCol w="2219498"/>
                <a:gridCol w="2477193"/>
                <a:gridCol w="2658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主格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宾格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形容词性物主代词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名词性物主代词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反身代词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第一人称单数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mine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myself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第二人称单数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yourself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第三人称单数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she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him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her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her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hers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himself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herself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itself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第一人称复数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our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ours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ourselves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第二人称复数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yourselves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第三人称复数</a:t>
                      </a:r>
                      <a:endParaRPr lang="en-US" sz="2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they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them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their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theirs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themselves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2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指示代词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说明近处远处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上下文的人或物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0735" y="2576069"/>
          <a:ext cx="8799944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3180"/>
                <a:gridCol w="2651760"/>
                <a:gridCol w="47050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单复数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代词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意思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This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这个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较近的某人某物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That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那个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较远的某人某物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Such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这样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上文提到的某人某物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Same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同样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上文提到的相同的某人某物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It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不清楚的某人某物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复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These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这些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较近的某人某物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Those</a:t>
                      </a:r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那些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较远的某人某物</a:t>
                      </a:r>
                      <a:endParaRPr lang="en-US" sz="2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0818" y="382676"/>
            <a:ext cx="4530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用来提出问题的代词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不分单复数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有修饰的名词决定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029" y="3198167"/>
            <a:ext cx="1117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what, who, whose, whom, which, whatever, whichever ,whoever, whomever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代替或者修饰不确定的人或物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可以做主语宾语表语定语状语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4506" y="2937222"/>
            <a:ext cx="10012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单数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nether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both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复合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something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nothing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nobody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表示几个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表示建议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请求希望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可以修饰可数名词或者不可数名词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我有一些问题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drinks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你想喝点什么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表示任何的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疑问句或者否定句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表示任何一些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任何一个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可以修饰可数名词或者不可数名词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don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 get any question.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我没有遇到任何的问题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drinks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你有任何喝的吗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99" y="76958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代词分类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9377" y="2164849"/>
            <a:ext cx="8113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物主代词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相互代词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反身代词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关系代词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指示代词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连接代词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疑问代词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做定语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表示没有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可以修饰可数名词或者不可数名词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我没有时间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no answer to these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我没有回答这些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做主语宾语表语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表示没有一个人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物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可以修饰可数名词或者不可数名词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 escape the tomb.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万物难逃一死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 of them could escape.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他们谁也跑不掉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both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指三者或者以上的人或者物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可以修饰可数名词或者不可数名词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know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students.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五个中国学生我都认识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both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Both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指两个人或者物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 both spoke together.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他们两个齐声说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表示每一个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个以上的整体中的每一个，侧重于整体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形容词只能做定语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可以修饰单数名词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eat vegetables every day.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我每天都吃蔬菜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表示每个各个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指两个或两个以上中的每一个，强调个别。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代词做主语宾语定语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 life is precious.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每一个生命都是珍贵的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neither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表示两个中间的任何一个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woman was either drunk or crazy.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这个女人要么喝醉了要么疯了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neither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Neither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either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的否定形式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两个都不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know neither of them.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他们两我都不认识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表示不同种类的另一个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其余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 you like other styles?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你喜欢其他的款式吗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表示同种类的另一个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又一个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story.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我有另一个故事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主格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在句子里做主语或者表语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244" y="2414002"/>
            <a:ext cx="10083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students.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他们是学生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它是你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表示两个里面的另一个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not try the other box?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为什么不尝试另外一个盒子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表示其余的人或物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指大部分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 students are playing football, 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others are watching them.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有些学生正在踢球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其他学在看他们踢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表示其余的人或物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指全部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John and the others are here.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约翰和其他人都在这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表示很多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跟可数名词复数连用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friends.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我有很多朋友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表示很多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跟不可数名词连用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time.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我有很多时间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something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anything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nothing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everything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somebody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anybody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nobody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everybody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everyone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445" y="3054368"/>
            <a:ext cx="10012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合成不定代词谓语动词用单数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some- every-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开头的用在肯定句中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any-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开头的用在否定句和疑问句和条件状语从句中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no-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开头的用在否定句中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thing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结尾指物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–body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结尾指人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nobody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4" y="3054368"/>
            <a:ext cx="12152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nobody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指人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后面不能跟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谓语用单数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指人指物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后面能跟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谓语动词单数复数都行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nobody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4" y="3054368"/>
            <a:ext cx="12152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Almost no one believed him.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几乎没有人相信他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None of us agreed with him.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我们都不同意他的看法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great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deal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plenty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4" y="3054368"/>
            <a:ext cx="12152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lots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plenty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修饰可数名词复数和不可数名词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修饰可数名词复数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great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deal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修饰不可数名词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large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great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deal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plenty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5" y="2678353"/>
            <a:ext cx="121527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lot of people overlook to keep health.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很多人忽视了保持健康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number of apples are green.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一些苹果是绿色的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great deal of time can rest.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大量的时间可以休息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宾格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做及物动词或者介词之后的宾语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244" y="2414002"/>
            <a:ext cx="10083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tell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我告诉她我的名字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should apologize to her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我应该向她道歉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2032655"/>
            <a:ext cx="1001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跟可数名词连用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或者代指可数事物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跟不可数名词连用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或者指代不可数事物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否定表达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ew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很少几个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少到几乎没有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肯定表达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有几个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有一些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984" y="1921559"/>
            <a:ext cx="10012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few apples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我苹果很少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little water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我水很少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a few apples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我有几个苹果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a little water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我有一点水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表示相互关系的代词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408" y="2222376"/>
            <a:ext cx="8189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test each other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你可以互相考验对方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we're still attracted to one another.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我们依然喜欢彼此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1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用来引导定语从句的代词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充当定语从句成分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8464" y="2283518"/>
            <a:ext cx="8883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指人，在定语从句作主语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指人，在定语从句作宾语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指物，在定语从句作主语或者宾语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指人，相当于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指物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在定语从句作主语或者宾语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用引导名词性从句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主语从句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表语从句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511" y="3136612"/>
            <a:ext cx="103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谁的等等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389" y="0"/>
            <a:ext cx="73452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23" y="799366"/>
            <a:ext cx="11306127" cy="6041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" y="0"/>
            <a:ext cx="10628120" cy="78220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050" y="0"/>
            <a:ext cx="60698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第二人称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第三人称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他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第一人称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244" y="2414002"/>
            <a:ext cx="100835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你和他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他和我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and he and me are all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students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ja-JP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你和他还有我都是学生</a:t>
            </a:r>
            <a:endParaRPr lang="zh-CN" altLang="ja-JP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2785" y="2283518"/>
            <a:ext cx="8474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天气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cloudy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多云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点整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距离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miles.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英里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desert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沙漠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117263"/>
            <a:ext cx="12056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指上文提过的某物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have a cute cat, and it has blue eyes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我有一只猫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它有蓝色的眼睛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不知道性别的人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has a cute baby, and it has blue eyes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她有一个可爱的宝宝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宝宝有蓝色的眼睛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已经发生的、正在发生的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Stop 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停下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打电话分辨人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Peter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Jack here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你好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我是杰克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人称代词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2632652"/>
            <a:ext cx="10976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做形式主语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confident that he will win the match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他有信心赢得比赛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做形式宾语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realized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tough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well.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 我意识到学好滑雪很难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8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物主代词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形容词性物主代词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做名词的修饰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后面加名词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6444" y="2632652"/>
            <a:ext cx="7235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aunt.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她是我的姑妈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their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cars.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它们是他们的车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4728</Words>
  <Application>WPS Presentation</Application>
  <PresentationFormat>Widescreen</PresentationFormat>
  <Paragraphs>615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Century Gothic</vt:lpstr>
      <vt:lpstr>PingFang SC</vt:lpstr>
      <vt:lpstr>Calibri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481</cp:revision>
  <dcterms:created xsi:type="dcterms:W3CDTF">2019-09-17T12:05:27Z</dcterms:created>
  <dcterms:modified xsi:type="dcterms:W3CDTF">2019-09-17T12:05:27Z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