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59" r:id="rId4"/>
    <p:sldId id="360" r:id="rId5"/>
    <p:sldId id="361" r:id="rId6"/>
    <p:sldId id="364" r:id="rId7"/>
    <p:sldId id="365" r:id="rId8"/>
    <p:sldId id="362" r:id="rId9"/>
    <p:sldId id="366" r:id="rId10"/>
    <p:sldId id="367" r:id="rId11"/>
    <p:sldId id="369" r:id="rId12"/>
    <p:sldId id="368" r:id="rId13"/>
    <p:sldId id="370" r:id="rId14"/>
    <p:sldId id="371" r:id="rId15"/>
    <p:sldId id="372" r:id="rId16"/>
    <p:sldId id="373" r:id="rId17"/>
    <p:sldId id="363" r:id="rId18"/>
    <p:sldId id="273" r:id="rId19"/>
    <p:sldId id="375" r:id="rId20"/>
    <p:sldId id="3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/>
    <p:restoredTop sz="96990"/>
  </p:normalViewPr>
  <p:slideViewPr>
    <p:cSldViewPr snapToGrid="0" snapToObjects="1">
      <p:cViewPr varScale="1">
        <p:scale>
          <a:sx n="147" d="100"/>
          <a:sy n="147" d="100"/>
        </p:scale>
        <p:origin x="216" y="2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after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33" y="2529899"/>
            <a:ext cx="11646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具体时刻或者从句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表示在什么时刻之后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跟一般时态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was always playing football after school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我放学后总是踢足球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一段时间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表示在多久之后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跟将来时态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will study math in a new semester.</a:t>
            </a: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我们将在新学期学习数学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2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since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33" y="2529899"/>
            <a:ext cx="11646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since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具体时刻或者从句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自从什么时候起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一直到现在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Since Ford died, that</a:t>
            </a: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’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all changed.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自从福特死了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这一切都变了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一段时间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总共有多长之久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school history for two hundred years.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这学校历史长达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9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front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front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933" y="2529899"/>
            <a:ext cx="11646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front of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表示在某物范围外的前面</a:t>
            </a: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There is a tree in front of the school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学校前面有一棵树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the front of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表示在某物范围内的前面</a:t>
            </a: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sit in the front of the bus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我们坐在公交车的前面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62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4713"/>
            <a:ext cx="119190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乘坐交通工具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以什么方式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bus.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我不得不坐公交车去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使用某种语言文字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speech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English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today.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他今天发表了一篇英文演讲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使用某种工具方法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Blending with Light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光合作用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12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through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across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4713"/>
            <a:ext cx="11919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through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穿过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通过森林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人群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门等等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passes through the 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Alataw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Pass into Kazakhstan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它通过阿拉山口进入哈萨克斯坦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across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跨越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跨越过河流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街道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围墙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run across the street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我跑过马路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95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under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below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beneath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14002"/>
            <a:ext cx="11919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under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之下表示某物接触或覆盖某物时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finished the project in under a year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我们在一年内完成了这个项目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below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某物低于某物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或者表示温度用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Below freezing.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冰点以下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beneath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之下（抽象概念）能力、地位、期望低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beneath my expectations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这游戏低于我的预期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4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into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8385" y="2414002"/>
            <a:ext cx="92506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里面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walk in the school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我在学校里走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朝着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里面去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walked into the school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我走进了学校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48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9484" y="382676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介词搭配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5718" y="2074119"/>
            <a:ext cx="86605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your car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代词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 her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动名词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coming here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young to old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since then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 winning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不定式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make him angry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从句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which I fell asleep was very boring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数词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 100 people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just before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BBC8-9D00-6D42-A0F1-20DC5CA33811}"/>
              </a:ext>
            </a:extLst>
          </p:cNvPr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介词搭配方式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53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E3901-1E3C-C54C-93C1-6172F31C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527"/>
            <a:ext cx="12192000" cy="5624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E3901-1E3C-C54C-93C1-6172F31C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46"/>
            <a:ext cx="12192000" cy="341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00" y="76958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介词内容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817" y="2164849"/>
            <a:ext cx="5372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作用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意思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易混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搭配</a:t>
            </a:r>
            <a:endParaRPr lang="en-US" altLang="ja-JP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介词作用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句子中用法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193" y="2937222"/>
            <a:ext cx="12000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定语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method </a:t>
            </a:r>
            <a:r>
              <a:rPr lang="en-US" altLang="ja-JP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success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成功的方法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状语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lives </a:t>
            </a:r>
            <a:r>
              <a:rPr lang="en-US" altLang="ja-JP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Vancouver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她住在温哥华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表语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is </a:t>
            </a:r>
            <a:r>
              <a:rPr lang="en-US" altLang="ja-JP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the right screw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它是一个正确的螺丝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put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cellphone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desk.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他把手机放在桌子上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同位语</a:t>
            </a:r>
            <a:r>
              <a:rPr lang="en-US" altLang="ja-JP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 doctor, he is responsible for his patient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他作为医生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他对他病人负责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5289" y="382676"/>
            <a:ext cx="464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9356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按结构分</a:t>
            </a:r>
            <a:endParaRPr lang="en-US" altLang="zh-CN" sz="3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单个介词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合成介词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inside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outside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分词介词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including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considering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短语介词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front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accord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按词义分</a:t>
            </a:r>
            <a:endParaRPr lang="en-US" altLang="ja-JP" sz="3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地点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方向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目地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原因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比较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伴随</a:t>
            </a:r>
            <a:endParaRPr lang="en-US" altLang="ja-JP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40" y="382676"/>
            <a:ext cx="4506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介词意思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常见介词意思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516708-D9D0-9243-AD63-17EF10B3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5703"/>
              </p:ext>
            </p:extLst>
          </p:nvPr>
        </p:nvGraphicFramePr>
        <p:xfrm>
          <a:off x="299257" y="2711402"/>
          <a:ext cx="11604570" cy="3273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1063">
                  <a:extLst>
                    <a:ext uri="{9D8B030D-6E8A-4147-A177-3AD203B41FA5}">
                      <a16:colId xmlns:a16="http://schemas.microsoft.com/office/drawing/2014/main" val="194494875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1818696834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371548402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242036120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2160524414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1834376321"/>
                    </a:ext>
                  </a:extLst>
                </a:gridCol>
              </a:tblGrid>
              <a:tr h="4867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away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from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into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down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through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783390"/>
                  </a:ext>
                </a:extLst>
              </a:tr>
              <a:tr h="48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front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behind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along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past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across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up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67796"/>
                  </a:ext>
                </a:extLst>
              </a:tr>
              <a:tr h="48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towards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onto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off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far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from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far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from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923239"/>
                  </a:ext>
                </a:extLst>
              </a:tr>
              <a:tr h="840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beside,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next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near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across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from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between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right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corner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40395"/>
                  </a:ext>
                </a:extLst>
              </a:tr>
              <a:tr h="48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under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over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among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middle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of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turn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left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right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78057"/>
                  </a:ext>
                </a:extLst>
              </a:tr>
              <a:tr h="4867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above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below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straight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ahead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left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round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against</a:t>
                      </a:r>
                      <a:endParaRPr lang="en-US" sz="18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2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2BF26F-1574-F041-8FDF-9AA7CB0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318811"/>
            <a:ext cx="11842865" cy="62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地点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2839" y="2414002"/>
            <a:ext cx="8584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某个具体位置、加小地点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bus station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在公交车站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No.12 avenue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大街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后面跟大地点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Beijing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在北京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表示在上面，后面加楼层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 the 1th floor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在一楼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5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757" y="2414002"/>
            <a:ext cx="12194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后面跟具体时刻，一天中的具体时间点，具体的周和节日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midnight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在午夜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后面跟具体的时间，某年某月某日星期几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 Monday September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 2019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日星期一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后面跟年、月、早晚、季节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一段时间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将来时中表示一段时间之后</a:t>
            </a: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Spring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在春天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will meet in a few days.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我们将在几天后见面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79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2839" y="382676"/>
            <a:ext cx="4506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介词易混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方位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385" y="2222328"/>
            <a:ext cx="116461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里面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Kunming lies in the southwest of China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昆明位于中国西南部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连着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Canada lies on the north of American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加拿大位于美国北部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不连着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Japan lies to the east of China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日本位于中国东部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表示方向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the south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向南边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表示左右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 the left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向左边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12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804</TotalTime>
  <Words>1059</Words>
  <Application>Microsoft Macintosh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Microsoft YaHei</vt:lpstr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516</cp:revision>
  <dcterms:created xsi:type="dcterms:W3CDTF">2019-09-09T12:39:41Z</dcterms:created>
  <dcterms:modified xsi:type="dcterms:W3CDTF">2019-09-14T01:26:37Z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