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359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85" r:id="rId20"/>
    <p:sldId id="383" r:id="rId21"/>
    <p:sldId id="384" r:id="rId22"/>
    <p:sldId id="387" r:id="rId23"/>
    <p:sldId id="386" r:id="rId24"/>
    <p:sldId id="382" r:id="rId25"/>
    <p:sldId id="388" r:id="rId26"/>
    <p:sldId id="374" r:id="rId27"/>
    <p:sldId id="397" r:id="rId28"/>
    <p:sldId id="398" r:id="rId29"/>
    <p:sldId id="399" r:id="rId30"/>
    <p:sldId id="3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比较级的用法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70633"/>
            <a:ext cx="123942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原级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没有比较的意思或者原级比较表示和什么一样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as…as/the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as/the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identical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那很好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能单独使用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前面能加修饰词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rather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连用比较两者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patient.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你应该更耐心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我游的比你快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前面要加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能单独使用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前面能加修饰词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mostly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almost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at+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最高级表示处于最什么状态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 is the best choice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那个最好的选择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power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best.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这车的动力将到达最佳状态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5382" y="2970633"/>
            <a:ext cx="9858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比较级，表示越来越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faster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越来越快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如果是多音节单词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单词只需要写一个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放最后面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and more fantastic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越来越了不起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6662" y="2970633"/>
            <a:ext cx="11047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…the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比较级，表示越怎么越怎么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richer, the more badass.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越有钱越无法无天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778" y="2970633"/>
            <a:ext cx="113634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than+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only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不仅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不只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friend.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我们不只是朋友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than+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数词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超过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than one billion people live in China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超过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亿人生活在中国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than+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非常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are more than interested in search gold.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我们对搜索黄金非常感兴趣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90" y="2970633"/>
            <a:ext cx="12336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第一个意思表示比什么多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第二个意思表示与其什么不如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中英语序相反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video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video.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我的视频比你的视频有趣多了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are more give up than painful.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你与其痛苦不如放弃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44" y="2970633"/>
            <a:ext cx="107317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仅仅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等于的意思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four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games.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我只有四款游戏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不超过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小于的意思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four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games.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我的游戏不超过四款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704" y="2970633"/>
            <a:ext cx="11737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=neither…nor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表示既不是也不是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XBOX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我既没有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也没有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xbox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more…than=not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so…as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表示不如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am not more careful than you.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我不如你小心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比较级特殊结构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429" y="1860004"/>
            <a:ext cx="117375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表示少于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leave in less than a week.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我们不到一周就走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less than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表示多达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total amount is no less than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 dollars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总金额多达五千美元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less than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表示不少于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four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games.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我有不少于四款游戏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less...than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表示和什么一样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我和你一样小心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1972" y="2970633"/>
            <a:ext cx="11172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表示太多了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修饰名词表示数量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我有太多钱了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表示过分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修饰形容词或者副词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expensive.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这贵的过分了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well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1972" y="2970633"/>
            <a:ext cx="11172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用在定语或者表语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他很好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well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用在状语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improve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好好学习天天向上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079" y="769589"/>
            <a:ext cx="4031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形容词内容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817" y="2164849"/>
            <a:ext cx="5372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易混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nice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fine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982" y="2970633"/>
            <a:ext cx="848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nice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表示令人愉快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指物外表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nice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好击杀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表示身体好天气好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fine.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我没事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lonely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alone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12892"/>
            <a:ext cx="12394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lonely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表示孤独的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真的孤独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lonely student is starving for friendship.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那个孤独的学生渴望友情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alone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表示独自的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不一定孤独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alone.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我一个人住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uick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soon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0232" y="2970633"/>
            <a:ext cx="8454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quick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表示速度快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is a quick man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他是一个快男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soon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表示时间快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很快到来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interesting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interested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240" y="2970633"/>
            <a:ext cx="10474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令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感兴趣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interesting.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这些书很有趣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感兴趣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English.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他们对英语感兴趣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5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living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alive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lively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" y="2025908"/>
            <a:ext cx="11876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living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表示活着的存在的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一模一样的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强烈的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living polymer is high technology.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这高活性聚合物是高科技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alive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表示活着的人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John is alive yet.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约翰还活着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live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表示活着的东西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现在直播的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live album.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一个现场专辑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lively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表示活泼的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生动的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 lively mind.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他灵活的头脑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758" y="0"/>
            <a:ext cx="98244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-70" b="52326"/>
          <a:stretch>
            <a:fillRect/>
          </a:stretch>
        </p:blipFill>
        <p:spPr>
          <a:xfrm>
            <a:off x="575734" y="301875"/>
            <a:ext cx="11345334" cy="64254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47531"/>
          <a:stretch>
            <a:fillRect/>
          </a:stretch>
        </p:blipFill>
        <p:spPr>
          <a:xfrm>
            <a:off x="956733" y="347699"/>
            <a:ext cx="10459853" cy="65103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622" y="0"/>
            <a:ext cx="51547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0571" y="382676"/>
            <a:ext cx="5410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按照属性分类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1831629"/>
            <a:ext cx="11468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（表示人和物具有的属性）可以加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类别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（表示事物的类别）不可以加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very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empty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颜色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浅色前面加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light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pale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bright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深色前面加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dark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deep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强调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absolute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utter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total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entire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ing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某人某事某种情况的特点表示令人感觉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boring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复合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ja-JP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过去分词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现在分词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3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形容词顺序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按照种类顺序使用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1921559"/>
            <a:ext cx="8650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定词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绘词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boring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小长短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big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small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tall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状重量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sphere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skinny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态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cold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wet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rich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old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ancient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颜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色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yellow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blue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案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spotted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flowery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国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籍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American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Australian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质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wooden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paper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platinum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working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sleeping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classic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3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形容词顺序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009" y="3283527"/>
            <a:ext cx="3336174" cy="3350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83" y="3138054"/>
            <a:ext cx="3429000" cy="3429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94" y="4215398"/>
            <a:ext cx="1609812" cy="1589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06" y="3811436"/>
            <a:ext cx="3657600" cy="1993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199" y="3333403"/>
            <a:ext cx="3048000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限描大形状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新颜图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国物类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848103" y="2867452"/>
            <a:ext cx="11737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新颜的男友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，国物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用笔在纸上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4916" y="3416273"/>
            <a:ext cx="11737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新颜看见</a:t>
            </a:r>
            <a:r>
              <a:rPr lang="zh-CN" altLang="ja-JP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643" y="3077949"/>
            <a:ext cx="55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最后国物就很累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3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形容词顺序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限描大形状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新颜图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国物类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992" y="2297141"/>
            <a:ext cx="114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small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wooden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这个一个漂亮的小木头桌子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限定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物质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a beautiful big sphere broken old yellow patterned American cupreous classic sculpture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这个一个漂亮的大球形坏掉的老旧黄色带花纹的美国铜质古典雕塑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8124" y="382676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形容词用法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一类人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978" y="2144560"/>
            <a:ext cx="81908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作定语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ship is huge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这船好大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作表语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books are interesting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这些书有意思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作宾补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music makes me happy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这个音乐让我开心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作状语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am off duty now, tired and sleepy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我现在下班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又累又困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The+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形容词，代表一类人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old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老人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形容词原级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最高级规则变化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9701" y="2150950"/>
            <a:ext cx="91550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单音节词和少数双音节词，比较级加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warm-warmer-warmest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元音加上辅音字母结尾，双写辅音字母，比较级加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big-bigger-biggest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结尾，比较级加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-larger-largest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结尾，把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，比较级加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最高级加</a:t>
            </a:r>
            <a:r>
              <a:rPr lang="en-US" altLang="ja-JP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happy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-happier-happiest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如果是多音节词，在单前面加，比较级加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most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fantastic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-more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fantastic-most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fantastic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66" y="382676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14" y="1398339"/>
            <a:ext cx="1173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形容词原级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比较级</a:t>
            </a: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最高级不规则变化</a:t>
            </a:r>
            <a:endParaRPr lang="en-US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269" y="2248123"/>
            <a:ext cx="6855460" cy="422720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3696</Words>
  <Application>WPS Presentation</Application>
  <PresentationFormat>Widescreen</PresentationFormat>
  <Paragraphs>280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581</cp:revision>
  <dcterms:created xsi:type="dcterms:W3CDTF">2019-09-15T01:19:37Z</dcterms:created>
  <dcterms:modified xsi:type="dcterms:W3CDTF">2019-09-15T01:19:37Z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