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359" r:id="rId4"/>
    <p:sldId id="397" r:id="rId5"/>
    <p:sldId id="398" r:id="rId6"/>
    <p:sldId id="399" r:id="rId7"/>
    <p:sldId id="400" r:id="rId8"/>
    <p:sldId id="401" r:id="rId9"/>
    <p:sldId id="404" r:id="rId10"/>
    <p:sldId id="405" r:id="rId11"/>
    <p:sldId id="403" r:id="rId12"/>
    <p:sldId id="402" r:id="rId13"/>
    <p:sldId id="406" r:id="rId14"/>
    <p:sldId id="407" r:id="rId15"/>
    <p:sldId id="396" r:id="rId16"/>
    <p:sldId id="4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5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动词分类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74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动词做助动词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构成进行时或被动语态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81" y="3106499"/>
            <a:ext cx="1093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video.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我正在看这个视频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情态动词有含义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要和动词原形在一起构成谓语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029" y="2351118"/>
            <a:ext cx="114674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can/could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表示推测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imagine the story is bad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你可以想象这个故事不好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 could have been hurt.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你可能会受伤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may/might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表示推测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祝愿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today.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今天可能下雨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might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lucky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我可能是下一个幸运儿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情态动词有含义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要和动词原形在一起构成谓语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774" y="2094056"/>
            <a:ext cx="114674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表示肯定推测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这一定是她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 must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choose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你必须选择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should/shall/ought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表示推测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征求意见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你要当心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Shall we regain the shore alive?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我们能活着回到岸上吗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Would/will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表示将要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意愿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Would you like to come with me?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你要跟我一起来吗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情态动词有含义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要和动词原形在一起构成谓语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6" y="2717511"/>
            <a:ext cx="8458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able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better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最好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26" y="78985"/>
            <a:ext cx="11946948" cy="6700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0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按照属性分类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5705" y="2772455"/>
            <a:ext cx="9883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实意动词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walk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consist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动词短语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need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07" y="3136612"/>
            <a:ext cx="211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能做谓语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321" y="4742225"/>
            <a:ext cx="2558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不能做谓语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加动词一起可以做谓语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6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实意动词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及物动词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vt.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和不及物动词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vi.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246" y="2078905"/>
            <a:ext cx="1045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及物动词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hate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不及物动词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后面不加宾语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fly.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及物加不及物动词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根据情况加宾语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stop.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我停下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working.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我停下工作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不及物动词没有被动句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因为它后面不能加宾语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73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系动词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ja-JP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引导表语或者表语从句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951" y="2608332"/>
            <a:ext cx="114840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那一堆各种各样的是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smell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变化动词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turn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keep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remain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4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表示拥有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情感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思想的动词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858" y="2710672"/>
            <a:ext cx="10453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拥有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情感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hate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need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思想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understand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53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动词短语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介词或者动词加副词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构成与原来动词不一样的意思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087218"/>
            <a:ext cx="5352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+about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+away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away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+back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+for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+down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+from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+of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7222" y="2087217"/>
            <a:ext cx="6101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+into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+over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+to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+with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+through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through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55" y="5938845"/>
            <a:ext cx="1226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74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协助主要动词构成谓语的词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没有实际意思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不能单独用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否定句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381" y="3106499"/>
            <a:ext cx="1093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如果不翻译意思就是助动词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74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做助动词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构成完成时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81" y="3114812"/>
            <a:ext cx="1093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turned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light.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我已经把灯关了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74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做助动词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构成疑问句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否定句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81" y="2599423"/>
            <a:ext cx="10931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kids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你有孩子吗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我不知道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一定要跟你去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1738</Words>
  <Application>WPS Presentation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680</cp:revision>
  <dcterms:created xsi:type="dcterms:W3CDTF">2019-09-21T07:48:55Z</dcterms:created>
  <dcterms:modified xsi:type="dcterms:W3CDTF">2019-09-21T07:48:55Z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