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359" r:id="rId4"/>
    <p:sldId id="397" r:id="rId5"/>
    <p:sldId id="410" r:id="rId6"/>
    <p:sldId id="398" r:id="rId7"/>
    <p:sldId id="409" r:id="rId8"/>
    <p:sldId id="399" r:id="rId9"/>
    <p:sldId id="400" r:id="rId10"/>
    <p:sldId id="396" r:id="rId11"/>
    <p:sldId id="4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7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动词形式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0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动词形式将决定时态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746" y="2686307"/>
            <a:ext cx="7398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原形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第三人称单数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动名词和现在分词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过去式和过去分词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动词原始的样子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很多时候需要用动词原形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1990898"/>
            <a:ext cx="1171711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与助动词或情态动词一起构成谓语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要用原形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 you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English?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你喜欢英语吗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祈使句的谓语动词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要用原形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altLang="ja-JP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move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别动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感官动词的宾语与宾补构成逻辑上的主谓关系，表示动作的最后结果或全过程时，作宾补的动词要用原形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heard a coin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drop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我听到一个硬币掉了下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使役动词后的宾语与作宾</a:t>
            </a:r>
            <a:r>
              <a:rPr lang="zh-CN" altLang="ja-JP">
                <a:latin typeface="Microsoft YaHei" panose="020B0503020204020204" pitchFamily="34" charset="-122"/>
                <a:ea typeface="Microsoft YaHei" panose="020B0503020204020204" pitchFamily="34" charset="-122"/>
              </a:rPr>
              <a:t>补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的动词构成逻辑上的主谓关系时，动词要用原形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let Jack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lead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way.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他让杰克在前面带路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两个以上的并列不定式用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连接起来，动词要用原形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  <a:r>
              <a:rPr lang="en-US" altLang="zh-CN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football.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我们去踢球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动词原始的样子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很多时候需要用动词原形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1990898"/>
            <a:ext cx="1171711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not…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why…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句型中，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后直接跟动词原形，构成反问，表示“建议、劝告、责备或提醒”等。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not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my bicycle?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为什么不用我的自行车呢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后是宾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宾补，其宾补由动词充当时，动词用原形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was helped to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clean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room 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他帮我打扫房间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8.do,does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,did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与动词原形连用　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careful!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一定要当心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不定式作介词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的宾语，当其前有实意动词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时，后面的动词不定式要省略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 had nothing to do but/except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TV.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杰克除了看电视外无事可做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在一些固定的句型中，如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 better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（最好）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,would rather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（宁愿）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,would rather…that…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（宁愿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而不）等后面的动词要用原形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had better </a:t>
            </a:r>
            <a:r>
              <a:rPr lang="en-US" altLang="ja-JP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good rest.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你最好好好休息一下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13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第三人称单数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一般现在时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主语为第三人称单数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单个人名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单数可数名词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谓语要用第三人称单数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5876" y="2176071"/>
            <a:ext cx="95021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它看起来像只猫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Beijing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北京在中国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Lucy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这猫是路西的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cold.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这水很冷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13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第三人称单数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动词变第三人称单数的规律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951" y="2176071"/>
            <a:ext cx="114840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直接动词结尾加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ask-asks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结尾加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watch-watches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辅音字母加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try-tries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不规则变化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have-has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be-is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975" y="382676"/>
            <a:ext cx="7584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动名词和现在分词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98339"/>
            <a:ext cx="1212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动名词起着名词的功能，常在句子中充当主语、定语、表语等成分</a:t>
            </a:r>
            <a:endParaRPr lang="en-US" altLang="ja-JP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现在分词来构成进行时态，与助动词</a:t>
            </a:r>
            <a:r>
              <a:rPr 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搭配构成句子的谓语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现在分词在句中还可以充当定语、表语和状语</a:t>
            </a:r>
            <a:endParaRPr lang="en-US" altLang="zh-CN" sz="3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905" y="2802112"/>
            <a:ext cx="10453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词尾加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play-playing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词尾是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去掉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ride-riding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词尾是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tie-tying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辅音加元音加辅音双写辅音加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beg-begging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973" y="382676"/>
            <a:ext cx="7584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过去式和过去分词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过去式单独做谓语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表示过去某个时间发生动作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过去分词是动词的非谓语形式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表示被动或者完成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341" y="3905389"/>
            <a:ext cx="1045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play-played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结尾加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love-loved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083" y="2608745"/>
            <a:ext cx="4806027" cy="3793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1131"/>
            <a:ext cx="12192000" cy="54957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1432</Words>
  <Application>WPS Presentation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703</cp:revision>
  <dcterms:created xsi:type="dcterms:W3CDTF">2019-09-21T08:33:23Z</dcterms:created>
  <dcterms:modified xsi:type="dcterms:W3CDTF">2019-09-21T08:33:23Z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