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3"/>
    <p:sldId id="397" r:id="rId4"/>
    <p:sldId id="411" r:id="rId5"/>
    <p:sldId id="410" r:id="rId6"/>
    <p:sldId id="414" r:id="rId7"/>
    <p:sldId id="415" r:id="rId8"/>
    <p:sldId id="412" r:id="rId9"/>
    <p:sldId id="416" r:id="rId10"/>
    <p:sldId id="417" r:id="rId11"/>
    <p:sldId id="418" r:id="rId12"/>
    <p:sldId id="413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5"/>
    <p:restoredTop sz="96987"/>
  </p:normalViewPr>
  <p:slideViewPr>
    <p:cSldViewPr snapToGrid="0" snapToObjects="1">
      <p:cViewPr varScale="1">
        <p:scale>
          <a:sx n="148" d="100"/>
          <a:sy n="148" d="100"/>
        </p:scale>
        <p:origin x="22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动词时态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将来完成时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201" y="2935894"/>
            <a:ext cx="117171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have+not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表示动作在现在之后发生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动作在将来的一个时间点完成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并且对开始时间点有影响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will have reached Beijing.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我将抵达北京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21559"/>
            <a:ext cx="7340468" cy="1021137"/>
            <a:chOff x="2277374" y="2099987"/>
            <a:chExt cx="7340468" cy="102113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7385600" y="2099987"/>
              <a:ext cx="1311215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将来完成了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610715" y="20064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开始时间现在之后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76583" y="20099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结束时间将来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一般过去时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3345245"/>
            <a:ext cx="11717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did+not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+did+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动作延续不延续不知道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learned English.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我学了英语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30626"/>
            <a:ext cx="7340468" cy="1012070"/>
            <a:chOff x="2277374" y="2109054"/>
            <a:chExt cx="7340468" cy="101207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3622658" y="2109054"/>
              <a:ext cx="1311215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一般过去时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32766" y="20285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1541" y="20191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结束时间不知道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现在完成时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24" y="2937222"/>
            <a:ext cx="119947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+have/has+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+have/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+have/has+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动作在过去已经完成了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对现在有影响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finished my homework.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我已经完成了我的作业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可以和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still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already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always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连用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 you finished your homework yet?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你的作业完成了吗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讨论个人经历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week.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我这个星期见过她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30626"/>
            <a:ext cx="7340468" cy="1012070"/>
            <a:chOff x="2277374" y="2109054"/>
            <a:chExt cx="7340468" cy="101207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4124812" y="2109054"/>
              <a:ext cx="3053751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现在完成时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34920" y="20007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58331" y="2015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结束时间现在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现在完成时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152955"/>
            <a:ext cx="11994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动作一直延续到现在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可以和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before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since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already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yet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连用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since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2009.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我从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2009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年开始开车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过去完成时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123113"/>
            <a:ext cx="119947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+had+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had+not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+had+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表示动作发生在过去的过去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动作在过去已经完成了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对过去有影响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had lived in Nanjing before I moved to Kunming.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我搬到昆明之前我住在南京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可以和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moment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until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连用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she had got up, I cooked breakfast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她起床后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我做了早餐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30626"/>
            <a:ext cx="7340468" cy="1012070"/>
            <a:chOff x="2277374" y="2109054"/>
            <a:chExt cx="7340468" cy="101207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3046512" y="2109054"/>
              <a:ext cx="1311214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过去完成时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350" y="20290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开始时间过去的过去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7716" y="20088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过去完成进行时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166727"/>
            <a:ext cx="1199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been+not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表示动作发生在过去的过去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动作在过去已经完成了一部分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动作仍然要继续发生下去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对过去有影响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 had been carrying out her plot to be the queen three months earlier.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早在三个月前她就开始了自己的计划想要成为女王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30626"/>
            <a:ext cx="7340468" cy="1012070"/>
            <a:chOff x="2277374" y="2109054"/>
            <a:chExt cx="7340468" cy="101207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3046512" y="2109054"/>
              <a:ext cx="1311214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过去完成的</a:t>
              </a:r>
              <a:endParaRPr lang="en-US" sz="1400" dirty="0"/>
            </a:p>
          </p:txBody>
        </p:sp>
      </p:grpSp>
      <p:sp>
        <p:nvSpPr>
          <p:cNvPr id="15" name="Double Brace 14"/>
          <p:cNvSpPr/>
          <p:nvPr/>
        </p:nvSpPr>
        <p:spPr>
          <a:xfrm>
            <a:off x="4537494" y="1930626"/>
            <a:ext cx="1311214" cy="539696"/>
          </a:xfrm>
          <a:prstGeom prst="bracePai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剩下继续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4122" y="2027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开始时间过去的过去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3302" y="20156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结束时间过去以后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526739"/>
            <a:ext cx="1199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+was/were+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+was/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were+not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+was/were+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动作持续进行下去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UFO was flying over my head last midnight.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昨天半夜不明飞行物从我头上飞过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60378"/>
            <a:ext cx="7340468" cy="982318"/>
            <a:chOff x="2277374" y="2138806"/>
            <a:chExt cx="7340468" cy="9823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4290002" y="2138806"/>
              <a:ext cx="1626229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过去进行时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733" y="2036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7376" y="20341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结束时间过去以后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现在完成进行时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24" y="3429000"/>
            <a:ext cx="1199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been+not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动作持续进行下去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到现在已经完成了一部分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对现在有影响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been working for seven days without a rest.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我已经连续工作七天没休息了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60378"/>
            <a:ext cx="7340468" cy="982318"/>
            <a:chOff x="2277374" y="2138806"/>
            <a:chExt cx="7340468" cy="9823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4290002" y="2138806"/>
              <a:ext cx="3000705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过去到现在完成的</a:t>
              </a:r>
              <a:endParaRPr lang="en-US" sz="1400" dirty="0"/>
            </a:p>
          </p:txBody>
        </p:sp>
      </p:grpSp>
      <p:sp>
        <p:nvSpPr>
          <p:cNvPr id="15" name="Double Brace 14"/>
          <p:cNvSpPr/>
          <p:nvPr/>
        </p:nvSpPr>
        <p:spPr>
          <a:xfrm>
            <a:off x="7492107" y="1960378"/>
            <a:ext cx="1108429" cy="539696"/>
          </a:xfrm>
          <a:prstGeom prst="bracePai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剩下继续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68733" y="2036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2168" y="20360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结束时间现在以后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一般过去将来时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429000"/>
            <a:ext cx="1199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would+not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表示动作发生在过去的将来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如果是人做主语表示意愿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would win the match under cruel complete.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我在残酷的比赛中获胜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60378"/>
            <a:ext cx="7340468" cy="982318"/>
            <a:chOff x="2277374" y="2138806"/>
            <a:chExt cx="7340468" cy="9823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5565424" y="2138806"/>
              <a:ext cx="3114136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过去将来时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24341" y="2052590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开始时间过去的将来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9328" y="204556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结束时间过去将来以后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过去将来进行时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351392"/>
            <a:ext cx="1199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表示动作发生在过去的将来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动作一直持续下去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I was young, dad said I would be fighting for my future 20 years later.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在我小的时候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我爸跟我说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年后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我要为自己未来而奋斗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60378"/>
            <a:ext cx="7340468" cy="982318"/>
            <a:chOff x="2277374" y="2138806"/>
            <a:chExt cx="7340468" cy="9823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5565424" y="2138806"/>
              <a:ext cx="3114136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过去将来进行时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24341" y="2052590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开始时间过去的将来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9328" y="204556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结束时间过去将来以后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8596" y="382676"/>
            <a:ext cx="5394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经典时态表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76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英语的时态一共十六种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最常用的就六种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79" y="3014461"/>
          <a:ext cx="11978641" cy="372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6725"/>
                <a:gridCol w="2444732"/>
                <a:gridCol w="2590245"/>
                <a:gridCol w="2201211"/>
                <a:gridCol w="2395728"/>
              </a:tblGrid>
              <a:tr h="1061141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</a:t>
                      </a:r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3591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did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一般过去将来时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一般现在时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一般将来时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3591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进行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was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/were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/is/are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现在进行时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3591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924996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完成进行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过去将来完成进行时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166727"/>
            <a:ext cx="1199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been+not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表示动作发生在过去的将来之前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动作已经在过去将来完成了一部分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持续到过去将来继续进行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对过去将来这个时间点有影响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 to that time, he would have been translating those books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．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到那时候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他已经在翻译那些书了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60378"/>
            <a:ext cx="7340468" cy="982318"/>
            <a:chOff x="2277374" y="2138806"/>
            <a:chExt cx="7340468" cy="9823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4487123" y="2138806"/>
              <a:ext cx="1429109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过去将来</a:t>
              </a:r>
              <a:endParaRPr lang="en-US" altLang="ja-JP" sz="1400" dirty="0"/>
            </a:p>
            <a:p>
              <a:pPr algn="ctr"/>
              <a:r>
                <a:rPr lang="ja-JP" altLang="en-US" sz="1400"/>
                <a:t>完成的</a:t>
              </a:r>
              <a:endParaRPr lang="en-US" sz="1400" dirty="0"/>
            </a:p>
          </p:txBody>
        </p:sp>
      </p:grpSp>
      <p:sp>
        <p:nvSpPr>
          <p:cNvPr id="15" name="Double Brace 14"/>
          <p:cNvSpPr/>
          <p:nvPr/>
        </p:nvSpPr>
        <p:spPr>
          <a:xfrm>
            <a:off x="6084498" y="1958060"/>
            <a:ext cx="1045300" cy="539696"/>
          </a:xfrm>
          <a:prstGeom prst="bracePai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剩下继续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43466" y="206057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开始时间过去的将来之前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2082" y="204556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结束时间过去将来以后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过去将来完成时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11" y="3166727"/>
            <a:ext cx="1199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have+not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动词过去分词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表示动作发生在过去的将来之前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动作已经在过去将来完成了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对过去将来这个时间点有影响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guessed you would have told her something.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我猜你会告诉她一些事情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1960378"/>
            <a:ext cx="7340468" cy="982318"/>
            <a:chOff x="2277374" y="2138806"/>
            <a:chExt cx="7340468" cy="9823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4487123" y="2138806"/>
              <a:ext cx="1311215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过去将来</a:t>
              </a:r>
              <a:endParaRPr lang="en-US" altLang="ja-JP" sz="1400" dirty="0"/>
            </a:p>
            <a:p>
              <a:pPr algn="ctr"/>
              <a:r>
                <a:rPr lang="ja-JP" altLang="en-US" sz="1400"/>
                <a:t>完成</a:t>
              </a:r>
              <a:endParaRPr 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43466" y="206057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开始时间过去的将来之前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8106" y="20551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结束时间过去将来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3411" y="382676"/>
            <a:ext cx="604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时间轴时态表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过去现在将来大致划分时间概念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具体时态精确划分时间表达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79" y="3014461"/>
          <a:ext cx="11978641" cy="372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0403"/>
                <a:gridCol w="1864659"/>
                <a:gridCol w="1891553"/>
                <a:gridCol w="2510118"/>
                <a:gridCol w="1801906"/>
                <a:gridCol w="2260002"/>
              </a:tblGrid>
              <a:tr h="1061141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</a:t>
                      </a:r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过去的过去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过去的将来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3591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did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一般过去将来时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一般现在时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一般将来时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3591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进行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was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/were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/is/are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现在进行时</a:t>
                      </a:r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35910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924996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1" y="2175622"/>
            <a:ext cx="1185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——————————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9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一般现在时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3" y="3145963"/>
            <a:ext cx="121292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主语为第三人称单数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动词第三人称单数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其他动词用原形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+do/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does+not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谓语动词原形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+do/does+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谓语动词原形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现在发生的动作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我爱你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习惯发生的动作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usually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drink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morning.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我通常早上喝水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描述客观的事实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earth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sun.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地球围着太阳转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电影新闻比赛等的评论报道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film is quite different from the novel.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这电影和小说不太一样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谈论时间日程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aircraft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leaves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clock.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这飞机在九点离开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一般现在时表示将来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主句为将来时态或者表示将来意思时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条件状语从句要用一般现在时表示将来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tell him the news when he comes back.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他回来的时候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我将告诉他这个消息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7142" y="2124825"/>
            <a:ext cx="7340468" cy="817871"/>
            <a:chOff x="2277374" y="2303253"/>
            <a:chExt cx="7340468" cy="81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Double Brace 16"/>
            <p:cNvSpPr/>
            <p:nvPr/>
          </p:nvSpPr>
          <p:spPr>
            <a:xfrm>
              <a:off x="2277374" y="2303253"/>
              <a:ext cx="7185803" cy="336430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一般现在时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6649" y="21083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开始时间不知道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849" y="20908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结束时间不知道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9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99" y="2887682"/>
            <a:ext cx="1203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+be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+be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+not+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+be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表示动作正在进行中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持续进行下去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TV.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你正在看电视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可以跟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always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constantly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forever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repeatedly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等频度词连用表示抱怨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girlfriend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always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complaining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house.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我女友总是抱怨我们的房子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现在进行时表示将来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表示已经安排好的事情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 dad is taking me to tomorrow class.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我爸明天要带我去上课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2124825"/>
            <a:ext cx="7340468" cy="817871"/>
            <a:chOff x="2277374" y="2303253"/>
            <a:chExt cx="7340468" cy="81787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5755205" y="2303253"/>
              <a:ext cx="3707971" cy="336430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现在进行时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04394" y="209192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开始时间现在之前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1319" y="21189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结束时间现在之后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9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有些动词不能用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现在进行时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要用一般现在时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89" y="2662061"/>
            <a:ext cx="9986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情感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hate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prefer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归属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belong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感官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smell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seem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思想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remember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测量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analyse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一般将来时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504" y="3180424"/>
            <a:ext cx="11717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will+not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表示动作还没发生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将来可能发生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我要买一辆新车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2124825"/>
            <a:ext cx="7340468" cy="817871"/>
            <a:chOff x="2277374" y="2303253"/>
            <a:chExt cx="7340468" cy="81787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7860051" y="2303253"/>
              <a:ext cx="1603125" cy="336430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一般将来时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98876" y="212740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开始时间现在之后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1319" y="211892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结束时间将来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将来进行时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575" y="3412948"/>
            <a:ext cx="11717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表示动作在将来发生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发生以后持续进行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Alibaba users will be growing.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阿里巴巴的用户将持续增长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7142" y="2124825"/>
            <a:ext cx="7340468" cy="817871"/>
            <a:chOff x="2277374" y="2303253"/>
            <a:chExt cx="7340468" cy="81787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Double Brace 13"/>
            <p:cNvSpPr/>
            <p:nvPr/>
          </p:nvSpPr>
          <p:spPr>
            <a:xfrm>
              <a:off x="7860051" y="2303253"/>
              <a:ext cx="1603125" cy="336430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将来进行时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98876" y="212740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开始时间现在之后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1319" y="2118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结束时间将来之后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将来时态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将来完成进行时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443" y="2937222"/>
            <a:ext cx="117171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been+not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been+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动词现在分词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表示动作在现在之后发生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动作在将来的一个时间点完成了一部分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动作仍然要继续发生下去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并且对开始时间点有影响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play is coming off in August. By then, the match will have been running for three months.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这个比赛要在八月暂停了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到那个时候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它已经比了三月了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7142" y="1921559"/>
            <a:ext cx="7340468" cy="1021137"/>
            <a:chOff x="2277374" y="2099987"/>
            <a:chExt cx="7340468" cy="102113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277374" y="2717322"/>
              <a:ext cx="734046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50029" y="2738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现在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211" y="2737587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1765" y="2746977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过去的将来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6838" y="27375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4021" y="27517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过去的过去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Double Brace 14"/>
            <p:cNvSpPr/>
            <p:nvPr/>
          </p:nvSpPr>
          <p:spPr>
            <a:xfrm>
              <a:off x="7385600" y="2099987"/>
              <a:ext cx="1311215" cy="539696"/>
            </a:xfrm>
            <a:prstGeom prst="bracePai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1400"/>
                <a:t>将来完成的</a:t>
              </a:r>
              <a:endParaRPr 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10715" y="20064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开始时间现在之后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7610" y="202881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结束时间将来之后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ouble Brace 17"/>
          <p:cNvSpPr/>
          <p:nvPr/>
        </p:nvSpPr>
        <p:spPr>
          <a:xfrm>
            <a:off x="8893838" y="1920939"/>
            <a:ext cx="903772" cy="539696"/>
          </a:xfrm>
          <a:prstGeom prst="bracePai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剩下继续</a:t>
            </a:r>
            <a:endParaRPr lang="en-US" sz="1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5186</Words>
  <Application>WPS Presentation</Application>
  <PresentationFormat>Widescreen</PresentationFormat>
  <Paragraphs>642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ＭＳ ゴシック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758</cp:revision>
  <dcterms:created xsi:type="dcterms:W3CDTF">2019-09-21T09:36:42Z</dcterms:created>
  <dcterms:modified xsi:type="dcterms:W3CDTF">2019-09-21T09:36:42Z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