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410" r:id="rId4"/>
    <p:sldId id="411" r:id="rId5"/>
    <p:sldId id="412" r:id="rId6"/>
    <p:sldId id="418" r:id="rId7"/>
    <p:sldId id="413" r:id="rId8"/>
    <p:sldId id="415" r:id="rId9"/>
    <p:sldId id="416" r:id="rId10"/>
    <p:sldId id="417" r:id="rId11"/>
    <p:sldId id="419" r:id="rId12"/>
    <p:sldId id="40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78"/>
    <p:restoredTop sz="96987"/>
  </p:normalViewPr>
  <p:slideViewPr>
    <p:cSldViewPr snapToGrid="0" snapToObjects="1">
      <p:cViewPr varScale="1">
        <p:scale>
          <a:sx n="153" d="100"/>
          <a:sy n="153" d="100"/>
        </p:scale>
        <p:origin x="1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3135-2996-C847-B48E-BB2C29BB584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B36B0-BE7E-134D-90D1-A9F10254F1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9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57" y="1495984"/>
            <a:ext cx="78790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5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英语语法</a:t>
            </a:r>
            <a:endParaRPr lang="en-US" altLang="ja-JP" sz="115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从入门到高级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放弃</a:t>
            </a:r>
            <a:r>
              <a:rPr lang="zh-CN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8928" y="4654130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动词语态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8928" y="5599326"/>
            <a:ext cx="505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M.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787" y="382676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什么时候用被动语态形式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被动语态使用场景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1680" y="1921559"/>
            <a:ext cx="99226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不知道动作执行者是谁的情况用被动语态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diamond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stolen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yesterday.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这钻石昨天被偷了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强调动作承受者的情况用被动语态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Peter was also grown in this country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皮特也是在这国家长大的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说客观事实可以用被动语态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iPhone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Steven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Jobs.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Iphone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是由史蒂芬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乔布斯创造的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谢谢观看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6494" y="382676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主动语态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中文习惯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主语是动作执行者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某人某物做什么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75" y="2828835"/>
            <a:ext cx="12129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 give you a car.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我给你一辆车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6495" y="382676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被动语态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英文习惯</a:t>
            </a:r>
            <a:r>
              <a:rPr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主语是动作承受者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某人某物被做了什么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75" y="2828835"/>
            <a:ext cx="12129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given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me.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你被我给了一辆车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0661" y="382676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主动句改被动句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主动改被动一共四步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53" y="2188431"/>
            <a:ext cx="121292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把主动句的宾语改成被动句的主语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把主动句的谓语动词改成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被动句谓语形式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过去分词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并且人称和单复数要随着新主语变化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时态保持不变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把主动句的主语前面加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放到谓语之后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变化人称宾格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如果看前面就知道是谁被谁做了什么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或者上下文有交代是谁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可以省略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加主语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其他句子成分保持不变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0661" y="382676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主动句改被动句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主动改被动一共四步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89" y="2395576"/>
            <a:ext cx="117171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</a:t>
            </a:r>
            <a:r>
              <a:rPr lang="zh-CN" altLang="en-US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mother</a:t>
            </a:r>
            <a:r>
              <a:rPr lang="zh-CN" altLang="en-US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sweeps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4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floor</a:t>
            </a:r>
            <a:r>
              <a:rPr lang="zh-CN" altLang="en-US" sz="24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every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morning.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我妈每天早上扫这地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谓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宾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4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floor</a:t>
            </a:r>
            <a:r>
              <a:rPr lang="zh-CN" altLang="en-US" sz="24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swept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</a:t>
            </a:r>
            <a:r>
              <a:rPr lang="zh-CN" altLang="en-US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mother</a:t>
            </a:r>
            <a:r>
              <a:rPr lang="zh-CN" altLang="en-US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everyday morning.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这地每天早上被我妈扫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bought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24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我买了一些书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谓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宾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24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books</a:t>
            </a:r>
            <a:r>
              <a:rPr lang="zh-CN" altLang="en-US" sz="24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were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bought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一些书被我买了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3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常用的被动语态形式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常用形式需要掌握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不常用的不会也没关系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" y="2502764"/>
          <a:ext cx="12011891" cy="367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5345"/>
                <a:gridCol w="4330931"/>
                <a:gridCol w="6475615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被动语态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例子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一般现在时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am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/is/are+</a:t>
                      </a:r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过去分词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you——You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killed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by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me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一般过去时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was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/were+</a:t>
                      </a:r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过去分词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killed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you——You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were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killed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by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me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232775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一般将来时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be+</a:t>
                      </a:r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过去分词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you——You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killed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by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me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现在进行时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am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/is/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are+being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过去分词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am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killing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you——You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being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killed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by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me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过去进行时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was/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were+being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过去分词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was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killing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you——You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were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being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killed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by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me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现在完成时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have/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has+been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过去分词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killed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you——You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killed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by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me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过去完成时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had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+been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过去分词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killed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you——You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killed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by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me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将来完成时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+have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过去分词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killed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you——You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will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have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been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killed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by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me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情态动词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can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/could/should/would</a:t>
                      </a:r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等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+be+</a:t>
                      </a:r>
                      <a:r>
                        <a:rPr lang="ja-JP" altLang="en-US" sz="16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过去分词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can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you——You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can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killed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by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me</a:t>
                      </a:r>
                      <a:endParaRPr lang="en-US" sz="16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4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双宾的被动语态形式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双宾的被动语态可以改两句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771" y="2414002"/>
            <a:ext cx="114272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把间接宾语改成被动语态的主语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直接宾语留着原位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把直接宾语改成被动语态的主语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间接宾语前面加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gave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money.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他给了她一些钱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given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money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him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她被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给了一些钱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money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given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him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一些钱被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给了她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1225" y="38267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宾补的被动语态形式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宾补的被动语态只能改一句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820198"/>
            <a:ext cx="105294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主动语态的宾语改成主语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 宾补在被动语态中做主语的宾补</a:t>
            </a:r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made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him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manger.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我们选他做经理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made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manger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他被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选做经理</a:t>
            </a:r>
            <a:endParaRPr lang="ja-JP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1784" y="382676"/>
            <a:ext cx="8648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动词短语的被动语态形式</a:t>
            </a:r>
            <a:endParaRPr lang="en-US" sz="6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89" y="1398339"/>
            <a:ext cx="112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动词短语要当成一个动词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变动词部分过去分词</a:t>
            </a:r>
            <a:r>
              <a:rPr lang="zh-CN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sz="2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其他的不少任何东西</a:t>
            </a:r>
            <a:endParaRPr lang="en-US" altLang="zh-CN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7898" y="2414002"/>
            <a:ext cx="113441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</a:t>
            </a:r>
            <a:r>
              <a:rPr lang="en-US" sz="32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must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take good care of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trees.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我们必须好好照顾这些树</a:t>
            </a: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trees </a:t>
            </a:r>
            <a:r>
              <a:rPr lang="en-US" sz="32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must be </a:t>
            </a:r>
            <a:r>
              <a:rPr lang="en-US" sz="3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taken good care of 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 us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这些树必须被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好好照顾</a:t>
            </a:r>
            <a:endParaRPr lang="ja-JP" altLang="en-US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1859</Words>
  <Application>WPS Presentation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Arial</vt:lpstr>
      <vt:lpstr>Microsoft YaHei</vt:lpstr>
      <vt:lpstr>HYQiHeiKW</vt:lpstr>
      <vt:lpstr>微软雅黑</vt:lpstr>
      <vt:lpstr/>
      <vt:lpstr>Arial Unicode MS</vt:lpstr>
      <vt:lpstr>HYShuSongErKW</vt:lpstr>
      <vt:lpstr>PingFang SC</vt:lpstr>
      <vt:lpstr>Century Gothic</vt:lpstr>
      <vt:lpstr>Calibri</vt:lpstr>
      <vt:lpstr>Mesh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jackmiao</cp:lastModifiedBy>
  <cp:revision>815</cp:revision>
  <dcterms:created xsi:type="dcterms:W3CDTF">2019-09-28T08:56:17Z</dcterms:created>
  <dcterms:modified xsi:type="dcterms:W3CDTF">2019-09-28T08:56:17Z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