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3"/>
    <p:sldId id="410" r:id="rId4"/>
    <p:sldId id="411" r:id="rId5"/>
    <p:sldId id="416" r:id="rId6"/>
    <p:sldId id="417" r:id="rId7"/>
    <p:sldId id="418" r:id="rId8"/>
    <p:sldId id="419" r:id="rId9"/>
    <p:sldId id="420" r:id="rId10"/>
    <p:sldId id="412" r:id="rId11"/>
    <p:sldId id="421" r:id="rId12"/>
    <p:sldId id="427" r:id="rId13"/>
    <p:sldId id="413" r:id="rId14"/>
    <p:sldId id="428" r:id="rId15"/>
    <p:sldId id="429" r:id="rId16"/>
    <p:sldId id="430" r:id="rId17"/>
    <p:sldId id="414" r:id="rId18"/>
    <p:sldId id="436" r:id="rId19"/>
    <p:sldId id="438" r:id="rId20"/>
    <p:sldId id="439" r:id="rId21"/>
    <p:sldId id="440" r:id="rId22"/>
    <p:sldId id="441" r:id="rId23"/>
    <p:sldId id="415" r:id="rId24"/>
    <p:sldId id="40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3"/>
    <p:restoredTop sz="96987"/>
  </p:normalViewPr>
  <p:slideViewPr>
    <p:cSldViewPr snapToGrid="0" snapToObjects="1">
      <p:cViewPr varScale="1">
        <p:scale>
          <a:sx n="153" d="100"/>
          <a:sy n="153" d="100"/>
        </p:scale>
        <p:origin x="5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非谓语动词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46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动名词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动词加</a:t>
            </a:r>
            <a:r>
              <a:rPr lang="en-US" altLang="ja-JP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变成名词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4820" y="2166343"/>
          <a:ext cx="1188235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6660"/>
                <a:gridCol w="1213778"/>
                <a:gridCol w="2327564"/>
                <a:gridCol w="2302625"/>
                <a:gridCol w="4821731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主动语态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被动语态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概念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动名词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动作发生与谓语的动作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之前之后同时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都行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已经完成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003" y="4194378"/>
            <a:ext cx="12129247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一般主动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like </a:t>
            </a:r>
            <a:r>
              <a:rPr 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playing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badminton.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喜欢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打羽毛球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一般被动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The cat likes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being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petted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这猫喜欢被我宠爱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完成主动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having played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badminton.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喜欢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过打羽毛球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完成被动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The cat likes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having been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petted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这猫喜欢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被我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宠爱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9695" y="382676"/>
            <a:ext cx="24726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ja-JP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动名词</a:t>
            </a:r>
            <a:endParaRPr lang="zh-CN" altLang="ja-JP" sz="6000" b="1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动名词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做句子成分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85" y="2711450"/>
            <a:ext cx="117989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foreign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difficult.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学一门外语很难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enjoy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dancing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我喜欢跳舞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His job is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driving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 bus.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他的工作是开公交车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swimming</a:t>
            </a:r>
            <a:r>
              <a:rPr lang="en-US" altLang="zh-CN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pool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这个一个游泳池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call this </a:t>
            </a:r>
            <a:r>
              <a:rPr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robbing</a:t>
            </a:r>
            <a:r>
              <a:rPr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Peter to pay Paul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我称这为拆东墙补西墙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6" y="382676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现在分词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ja-JP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动词加</a:t>
            </a:r>
            <a:r>
              <a:rPr lang="en-US" altLang="zh-CN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做现在分词</a:t>
            </a:r>
            <a:endParaRPr lang="zh-CN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25" y="3215896"/>
            <a:ext cx="1212924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dancing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他</a:t>
            </a:r>
            <a:r>
              <a:rPr lang="zh-CN" altLang="ja-JP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正在跳舞</a:t>
            </a:r>
            <a:endParaRPr lang="zh-CN" altLang="ja-JP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6" y="382676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现在分词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ja-JP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动词加</a:t>
            </a:r>
            <a:r>
              <a:rPr lang="en-US" altLang="zh-CN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做现在分词</a:t>
            </a:r>
            <a:endParaRPr lang="zh-CN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4820" y="2407008"/>
          <a:ext cx="1188235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6780"/>
                <a:gridCol w="1213658"/>
                <a:gridCol w="2327564"/>
                <a:gridCol w="2302625"/>
                <a:gridCol w="4821731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主动语态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被动语态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概念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现在分词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动作正在进行而且持续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正在进行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已经完成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003" y="4194378"/>
            <a:ext cx="12129247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一般主动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is </a:t>
            </a:r>
            <a:r>
              <a:rPr 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playing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badminton.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他正在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打羽毛球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一般被动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The cat likes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being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petted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这猫喜欢被我宠爱着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完成主动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having played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badminton.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（他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打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过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羽毛球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完成被动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The cat likes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having been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petted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by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ja-JP" sz="200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这猫喜欢被我宠爱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6" y="382676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现在分词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现在分词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做句子成分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endParaRPr lang="zh-CN" altLang="en-US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5753" y="2154085"/>
            <a:ext cx="97748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interesting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这个故事有趣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being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studied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rich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coal.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这个正在被研究的地方可能有煤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状语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他坐在那看着书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thief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stealing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bank.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他看小偷正在从银行里偷钱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6" y="382676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现在分词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现在分词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和动名词区分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看意思是否有正在进行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看句子成分</a:t>
            </a:r>
            <a:endParaRPr lang="zh-CN" altLang="en-US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440" y="2345278"/>
            <a:ext cx="9708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现在分词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 </a:t>
            </a:r>
            <a:b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swimming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boy 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正在游泳的男孩  </a:t>
            </a:r>
            <a:b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book.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他坐在那看着书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动名词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宾语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b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swimming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suit 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泳衣</a:t>
            </a:r>
            <a:b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foreign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difficult.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学一门外语很难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enjoy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dancing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我喜欢跳舞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7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过去分词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ja-JP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动词加</a:t>
            </a:r>
            <a:r>
              <a:rPr lang="en-US" altLang="zh-CN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</a:t>
            </a:r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构成过去分词</a:t>
            </a:r>
            <a:endParaRPr lang="zh-CN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5" y="2960626"/>
            <a:ext cx="1212924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</a:t>
            </a:r>
            <a:r>
              <a:rPr lang="en-US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heard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about </a:t>
            </a:r>
            <a:r>
              <a:rPr 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polluted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air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我们听到了空气污染的消息</a:t>
            </a:r>
            <a:endParaRPr lang="ja-JP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7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过去分词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过去分词做句子成分：表语、定语、状语、宾补</a:t>
            </a:r>
            <a:endParaRPr lang="zh-CN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3235" y="2036701"/>
            <a:ext cx="12129247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表语：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is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interested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the news.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他对这消息感兴趣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polluted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river.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被污染的河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状语：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Given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more time, I can do my project better.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我再被多给点时间，我的项目会做的更好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found my car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stolen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我发现我测被偷了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253" y="382676"/>
            <a:ext cx="7815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ja-JP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非谓语做独立主格结构</a:t>
            </a:r>
            <a:endParaRPr lang="zh-CN" altLang="ja-JP" sz="6000" b="1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什么是独立主格结构</a:t>
            </a:r>
            <a:endParaRPr lang="zh-CN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5" y="2572006"/>
            <a:ext cx="1212924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前一部分是名词或者代词，后一部分是非谓语动词(动名词、不定式、现在分词、过去分词)或形容词、副词、名词或介词短语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前后两部分具有逻辑主谓关系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，修饰整个句子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Lots of homework to do, I have to stay home all day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有很多作业要做，我只能整天待在家</a:t>
            </a:r>
            <a:endParaRPr 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253" y="382676"/>
            <a:ext cx="7815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ja-JP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非谓语做独立主格结构</a:t>
            </a:r>
            <a:endParaRPr lang="zh-CN" altLang="ja-JP" sz="6000" b="1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不定式的</a:t>
            </a:r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独立主格结构</a:t>
            </a:r>
            <a:endParaRPr lang="zh-CN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5" y="2572006"/>
            <a:ext cx="1212924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不定式构成的独立主格结构往往表示还未发生的行为或状态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在句中常作原因状语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条件状语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 many children </a:t>
            </a:r>
            <a:r>
              <a:rPr 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look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after, the mother has to quit her job.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有太多孩子需要照看，这位母亲只能辞职了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3112" y="382676"/>
            <a:ext cx="5705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非谓语动词分类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不做谓语的动词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不定式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动名词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，（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现在过去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5" y="2238631"/>
            <a:ext cx="121292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teacher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told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老师叫我们做家庭作业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</a:t>
            </a:r>
            <a:r>
              <a:rPr lang="en-US" altLang="ja-JP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swimming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我喜欢游泳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newspaper.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他坐在那看着报纸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</a:t>
            </a:r>
            <a:r>
              <a:rPr lang="en-US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heard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about </a:t>
            </a:r>
            <a:r>
              <a:rPr 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polluted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air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我们听到了空气被污染的消息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253" y="382676"/>
            <a:ext cx="7815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ja-JP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非谓语做独立主格结构</a:t>
            </a:r>
            <a:endParaRPr lang="zh-CN" altLang="ja-JP" sz="6000" b="1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现在分词</a:t>
            </a:r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的独立主格结构</a:t>
            </a:r>
            <a:endParaRPr lang="zh-CN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5" y="2572006"/>
            <a:ext cx="12129247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现在分词做状语时，逻辑主语必须是主句的主语</a:t>
            </a:r>
            <a:endParaRPr 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如果不一致用现在分词独立主格结构，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常作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时间、方式、伴随、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原因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条件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状语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/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here,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reading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book.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他坐在那看着书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sun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rising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He sat here reading a book.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太阳正在升起，他坐这看着书</a:t>
            </a:r>
            <a:endParaRPr 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253" y="382676"/>
            <a:ext cx="7815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ja-JP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非谓语做独立主格结构</a:t>
            </a:r>
            <a:endParaRPr lang="zh-CN" altLang="ja-JP" sz="6000" b="1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</a:t>
            </a:r>
            <a:r>
              <a:rPr lang="zh-CN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分词的独立主格结构</a:t>
            </a:r>
            <a:endParaRPr lang="zh-CN" altLang="en-US" sz="28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5" y="2572006"/>
            <a:ext cx="1212924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分词做状语时</a:t>
            </a:r>
            <a:endParaRPr 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分词独立主格结构，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常作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时间、伴随、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原因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条件</a:t>
            </a: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状语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/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The task </a:t>
            </a:r>
            <a:r>
              <a:rPr lang="en-US" altLang="ja-JP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completed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, we had a global traveling.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任务完成后，我们进行了环球旅行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9138" y="382676"/>
            <a:ext cx="8053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非谓语动词时态和语态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语态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4820" y="2407008"/>
          <a:ext cx="11882358" cy="3977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6780"/>
                <a:gridCol w="1213658"/>
                <a:gridCol w="2327564"/>
                <a:gridCol w="2302625"/>
                <a:gridCol w="4821731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主动语态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被动语态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概念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不定式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之后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将来目的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已经完成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进行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动作正在进行而且持续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正在进行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完成进行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完成了一部分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正在进行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而且持续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动名词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动作发生与谓语的动作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之前之后同时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都行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已经完成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现在分词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动作正在进行而且持续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正在进行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已经完成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已经完成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45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不定式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大多数都是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动词不定式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还有些是没有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动词不定式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3" y="2720769"/>
            <a:ext cx="12129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clean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我喜欢打扫卫生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我能做到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45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不定式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什么时候不加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3" y="2071188"/>
            <a:ext cx="121292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跟助动词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could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might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ought to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shall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一起不加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can do it.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跟感官动词（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observe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listen to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feel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一起不加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saw him enter the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house.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跟使役动词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make,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keep,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help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一起不加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me try  it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一起不加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 not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walk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sunny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45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不定式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什么时候不加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3" y="1921559"/>
            <a:ext cx="121292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跟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一起有时候不加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为现在式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不定式是限于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be，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这时候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不能省略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knew her to be honest.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为完成式或过去式，结构中不定式用除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be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外的其他动词不定式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这个时候可以省略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never known him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tell a lie. 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后不加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 tries everything except cook.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主语部分带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不定式做表语省略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 you do now is complete the form.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当两个或多个作用相同的不定式并列时，第一个不定式前用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其余不定式前的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可以省略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told me to stay there and wait for him. 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45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不定式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什么时候不能省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3" y="2044670"/>
            <a:ext cx="1212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当使役动词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感官动词用于被动语态时，要补上在主动语态中省略的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 was made to feel happy by the great news.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这个好消息使她感到高兴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woman was seen to enter a bank. 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有人看见这个女人进了一家银行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45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不定式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时态和语态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4820" y="2007996"/>
          <a:ext cx="11882358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6780"/>
                <a:gridCol w="1213658"/>
                <a:gridCol w="2327564"/>
                <a:gridCol w="2302625"/>
                <a:gridCol w="4821731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主动语态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被动语态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概念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不定式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之后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将来目的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已经完成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进行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动作正在进行而且持续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正在进行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完成进行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动作发生在谓语的动作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之前</a:t>
                      </a:r>
                      <a:endParaRPr lang="en-US" sz="18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完成了一部分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</a:t>
                      </a:r>
                      <a:r>
                        <a:rPr lang="ja-JP" altLang="en-US" sz="18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正在进行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而且持续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53" y="4217873"/>
            <a:ext cx="1212924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一般主动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learn 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play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badminton.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我学打羽毛球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一般被动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cat likes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petted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ja-JP">
                <a:latin typeface="Microsoft YaHei" panose="020B0503020204020204" pitchFamily="34" charset="-122"/>
                <a:ea typeface="Microsoft YaHei" panose="020B0503020204020204" pitchFamily="34" charset="-122"/>
              </a:rPr>
              <a:t>我喜欢被宠爱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完成主动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played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badminton.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我学过打羽毛球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完成被动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The cat likes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been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petted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ja-JP">
                <a:latin typeface="Microsoft YaHei" panose="020B0503020204020204" pitchFamily="34" charset="-122"/>
                <a:ea typeface="Microsoft YaHei" panose="020B0503020204020204" pitchFamily="34" charset="-122"/>
              </a:rPr>
              <a:t>这猫喜欢被我宠爱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进行主动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playing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badminton.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我正在学打羽毛球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完成进行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been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playing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badminton.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我一直在学打羽毛球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45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不定式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不定式做句子成分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115" y="2711450"/>
            <a:ext cx="118999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foreign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difficult.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学一门外语很难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形式主语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difficult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foreign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学一门外语很难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think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 new language difficult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我认为学习一门新语言很困难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形式宾语：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think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difficult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learn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 new language.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我认为学习一门新语言很困难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scientist.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他希望可以成为科学家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nothing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我没有什么要说的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状语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see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aunt.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他们去看他们的姑妈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teacher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told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老师叫我们做作业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46" y="38267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动名词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动词加</a:t>
            </a:r>
            <a:r>
              <a:rPr lang="en-US" altLang="ja-JP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变成名词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5" y="3013501"/>
            <a:ext cx="12129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</a:t>
            </a:r>
            <a:r>
              <a:rPr lang="en-US" altLang="ja-JP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swimming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我喜欢游泳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4632</Words>
  <Application>WPS Presentation</Application>
  <PresentationFormat>Widescreen</PresentationFormat>
  <Paragraphs>449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HYShuSongErKW</vt:lpstr>
      <vt:lpstr>SimSun</vt:lpstr>
      <vt:lpstr>PingFang HK</vt:lpstr>
      <vt:lpstr>Marion</vt:lpstr>
      <vt:lpstr>Microsoft Sans Serif</vt:lpstr>
      <vt:lpstr>ＭＳ ゴシック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905</cp:revision>
  <dcterms:created xsi:type="dcterms:W3CDTF">2019-09-28T10:05:09Z</dcterms:created>
  <dcterms:modified xsi:type="dcterms:W3CDTF">2019-09-28T10:05:09Z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