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3"/>
    <p:sldId id="410" r:id="rId4"/>
    <p:sldId id="411" r:id="rId5"/>
    <p:sldId id="415" r:id="rId6"/>
    <p:sldId id="419" r:id="rId7"/>
    <p:sldId id="417" r:id="rId8"/>
    <p:sldId id="416" r:id="rId9"/>
    <p:sldId id="418" r:id="rId10"/>
    <p:sldId id="412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13" r:id="rId19"/>
    <p:sldId id="427" r:id="rId20"/>
    <p:sldId id="428" r:id="rId21"/>
    <p:sldId id="414" r:id="rId22"/>
    <p:sldId id="429" r:id="rId23"/>
    <p:sldId id="430" r:id="rId24"/>
    <p:sldId id="431" r:id="rId25"/>
    <p:sldId id="432" r:id="rId26"/>
    <p:sldId id="40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/>
    <p:restoredTop sz="96987"/>
  </p:normalViewPr>
  <p:slideViewPr>
    <p:cSldViewPr snapToGrid="0" snapToObjects="1">
      <p:cViewPr varScale="1">
        <p:scale>
          <a:sx n="153" d="100"/>
          <a:sy n="153" d="100"/>
        </p:scale>
        <p:origin x="6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名词性从句</a:t>
            </a:r>
            <a:endParaRPr lang="zh-CN" altLang="en-US" sz="4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4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宾语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用一个句子代替句子里一个名词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做句子宾语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524" y="2028031"/>
            <a:ext cx="10800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当主句是一般现在时或者一般将来时的时候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从句可以任何时态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当主句是一般过去时的时候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从句时态必须是过去时范围内的时态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79" y="4016990"/>
          <a:ext cx="11978641" cy="27263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0403"/>
                <a:gridCol w="1864659"/>
                <a:gridCol w="1891553"/>
                <a:gridCol w="2510118"/>
                <a:gridCol w="1801906"/>
                <a:gridCol w="2260002"/>
              </a:tblGrid>
              <a:tr h="6260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过去的过去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过去的将来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8129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did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一般过去时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一般过去将来时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一般现在时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一般将来时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81298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进行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was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/were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过去进行时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过去将来进行时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/is/are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现在进行时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将来进行时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81298">
                <a:tc v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had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过去完成进行时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现在完成进行时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过去将来完成进行时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doing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将来完成进行时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4575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完成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had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过去完成时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现在完成时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would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过去将来完成时</a:t>
                      </a:r>
                      <a:endParaRPr lang="en-US" sz="140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done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将来完成时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4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宾语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宾语从句种类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524" y="1920309"/>
            <a:ext cx="108009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动词的宾语从句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eyes.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告诉你儿子玩太多游戏对他眼睛不好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介词的宾语从句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depends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tomorrow.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所有的一切都取决于明天的天气是否晴朗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形容词的宾语从句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soon.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我确信他很快就会来了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4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宾语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宾语从句的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做形式宾语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38362"/>
            <a:ext cx="12133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feel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consider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make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believe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think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等后面有宾补的时候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要用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做形式宾语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宾语从句后置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find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interesting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talking to you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我觉得同你谈话很有意思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think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best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 you should stay here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我认为你最好住这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4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宾语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宾语从句的否定转移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38362"/>
            <a:ext cx="12133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think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believe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imagine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suppose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guess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等否定时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会转移到从句上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don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believe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good.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我相信这车不好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don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think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now.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我认为他现在不会回来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4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宾语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不能省略的时候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38362"/>
            <a:ext cx="12133689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当主句谓语动词带两个或以上的宾语从句时候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可以省略第一个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其他的从句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realize you are a hero and that everybody accepts your leadership.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我意识到你是个英雄，每个人都接受你的领导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宾语从句的主语是非谓语动词或者主语从句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studying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English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他说学英语非常难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主语中的谓语动词是固定搭配时候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scholarship.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玛丽已经打定主意，她将努力学习拿奖学金。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4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宾语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不能省略的时候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685" y="2238362"/>
            <a:ext cx="119190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当宾语从句的主语是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做主语的定语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said that this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would lead their ancestors to earth.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他说将把他们的祖先带到地球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宾语从句放在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等介词后面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careless.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他是个好学生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除了有的粗心以外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做形式宾语时候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thought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strange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yesterday.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我们认为很奇怪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你昨天没来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4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宾语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不能省略的时候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414002"/>
            <a:ext cx="11658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宾语从句放句首表示强调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such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thing,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believe.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我不能相信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他曾经说过这样的话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主句谓语动词和宾语从句自己有插入语时候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Every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could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see,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believe,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really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afraid.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每个人都可以看到，我相信，彼得很害怕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宾语从句的之前或之后紧跟一个状语的时候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suddenly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caught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realized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before.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他突然发现了这个男孩，立刻意识到自己曾经见过他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3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表语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用一个句子代替句子里一个名词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做句子表语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059" y="2560521"/>
            <a:ext cx="10173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表语从句引导词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连词：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though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代词：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who, whose,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whom,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,which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副词：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,where, how, why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because</a:t>
            </a:r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3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表语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表语从句种类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970" y="2552076"/>
            <a:ext cx="11992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reason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late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school.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原因是他上学迟到了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us.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问题是他们是否能够为我们提供帮助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连接代词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等在表语从句做主语和宾语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replace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her.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问题是我们可以代替谁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连接副词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lived.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这是他们曾经住过的地方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连词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because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think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because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much.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我认为这是因为你做太多了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一些表示建议劝说命令的名词后面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suggestion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early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tomorrow.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我的建议是我们明天早点开始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3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表语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75" y="2710018"/>
            <a:ext cx="11992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不能引导表语从句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要用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引导宾语从句时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可以互换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但是介词后面的宾语从句只能用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位于句首的主语从句只用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来引导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同位语从句也只能用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问题是他们是否能够为我们提供帮助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问题是他们是否能够为我们提供帮助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3" y="382676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用一个句子代替句子里一个名词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6538" y="3290594"/>
            <a:ext cx="101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主语从句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表语从句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6504" y="382676"/>
            <a:ext cx="7879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同位语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065" y="1398339"/>
            <a:ext cx="120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用一个句子代替句子里一个名词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做句子同位语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放在名词后面解释名词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403" y="2147994"/>
            <a:ext cx="10173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同位语从句引导词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连词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whom,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6504" y="382676"/>
            <a:ext cx="7879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同位语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065" y="1398339"/>
            <a:ext cx="120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同位语从句结构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403" y="2147994"/>
            <a:ext cx="10173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他要来这里的消息是真的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news that he will come here.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他要来这里的消息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6504" y="382676"/>
            <a:ext cx="7879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同位语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065" y="1398339"/>
            <a:ext cx="120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同位语从句和定语从句的区别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65" y="1921559"/>
            <a:ext cx="12194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先行词的区别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同位语从句前面只能是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idea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fact,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news,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suggestion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等有内在含义的名词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定语从句前面可以是名词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部分句子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整个句子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news that he will come here.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他要来这里的消息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here,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made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excited.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定语从句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他会来这里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这让我们非常兴奋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6504" y="382676"/>
            <a:ext cx="7879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同位语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065" y="1398339"/>
            <a:ext cx="120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同位语从句和定语从句的区别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65" y="1921559"/>
            <a:ext cx="12194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性质的区别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同位语从句是对前面的名词做解释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可以翻译成什么什么是什么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消息是我们队赢了那场比赛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定语从句是对前面的东西做修饰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可以翻译成什么样的什么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told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yesterday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昨天他告诉我的消息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6504" y="382676"/>
            <a:ext cx="7879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同位语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065" y="1398339"/>
            <a:ext cx="1205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同位语从句和定语从句的区别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65" y="2636453"/>
            <a:ext cx="121947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引导词的区别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可以引导同位语从句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不能引导定语从句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引导同位语从句时候不能省略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引导定语从句经常省略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5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主语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用一个句子代替句子里一个名词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做句子主语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816" y="2161803"/>
            <a:ext cx="9846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主语从句引导词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连词：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代词：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whoever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whom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whatever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whichever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副词：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whenever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wherever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however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5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主语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用一个句子代替句子里一个名词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做句子主语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276444"/>
            <a:ext cx="112422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主语从句经常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用形式主语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放主语位置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真的主语后置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match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certain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</a:t>
            </a:r>
            <a:r>
              <a:rPr 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certain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 he will win the match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他一定会赢得这场比赛的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5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主语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主语从句一定不能放句首的情况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8" y="2074119"/>
            <a:ext cx="1124222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/whether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引导的主语从句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uncertain 4whether/if 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come this evening.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不确定他今晚是否会来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开头的结构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 is said that he never laughed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据说他从来不笑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happens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occurs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happens to me that I meet my professor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我碰巧遇到我的教授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doesn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how/whether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 doesn</a:t>
            </a:r>
            <a:r>
              <a:rPr lang="en-US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‘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 matter how it happened.</a:t>
            </a:r>
            <a:r>
              <a:rPr lang="ja-JP" altLang="en-US" sz="2000"/>
              <a:t>它发生没有什么关系</a:t>
            </a:r>
            <a:endParaRPr lang="en-US" altLang="ja-JP" sz="2000" dirty="0"/>
          </a:p>
          <a:p>
            <a:endParaRPr lang="en-US" sz="2000" dirty="0"/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疑问句的时候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it sure that you will come back here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确定你要回到这里吗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5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主语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如何区别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主语从句和强调句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276444"/>
            <a:ext cx="112422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判断方法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去的掉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之后看句子是否完整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is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certain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that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 will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here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肯定他会来这里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was </a:t>
            </a:r>
            <a:r>
              <a:rPr lang="en-US" altLang="ja-JP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the hospital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 </a:t>
            </a:r>
            <a:r>
              <a:rPr lang="en-US" altLang="ja-JP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saw the Peter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我在医院看见的是皮特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5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主语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用一个句子代替句子里一个名词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做句子主语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276444"/>
            <a:ext cx="112422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主语从句多数情况视为第三人称单数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但是连接代词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引导的主语从句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后面谓语动词单复数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要根据句子意思决定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we need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我们需要的是时间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we need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good </a:t>
            </a:r>
            <a:r>
              <a:rPr 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doctors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我们需要的是好医生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5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主语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主语从句的时态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不受主句时态的影响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890391"/>
            <a:ext cx="10345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</a:t>
            </a:r>
            <a:r>
              <a:rPr lang="en-US" sz="32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to join a </a:t>
            </a:r>
            <a:r>
              <a:rPr lang="en-US" altLang="zh-CN" sz="32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gun</a:t>
            </a:r>
            <a:r>
              <a:rPr lang="zh-CN" altLang="en-US" sz="32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club</a:t>
            </a:r>
            <a:r>
              <a:rPr lang="en-US" sz="32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 he will grow-up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他长大了要参加一个枪械俱乐部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4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名词性从句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宾语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zh-CN" altLang="ja-JP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用一个句子代替句子里一个名词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做句子宾语</a:t>
            </a:r>
            <a:endParaRPr lang="zh-CN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524" y="2560521"/>
            <a:ext cx="108009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宾语从句引导词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连词：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 (that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常可省略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whether, if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代词：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who, whose, what ,which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副词：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,where, how, why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4892</Words>
  <Application>WPS Presentation</Application>
  <PresentationFormat>Widescreen</PresentationFormat>
  <Paragraphs>371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ＭＳ ゴシック</vt:lpstr>
      <vt:lpstr>HYShuSongErKW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964</cp:revision>
  <dcterms:created xsi:type="dcterms:W3CDTF">2019-10-05T10:12:32Z</dcterms:created>
  <dcterms:modified xsi:type="dcterms:W3CDTF">2019-10-05T10:12:32Z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