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23" r:id="rId12"/>
    <p:sldId id="421" r:id="rId13"/>
    <p:sldId id="422" r:id="rId14"/>
    <p:sldId id="418" r:id="rId15"/>
    <p:sldId id="419" r:id="rId16"/>
    <p:sldId id="424" r:id="rId17"/>
    <p:sldId id="420" r:id="rId18"/>
    <p:sldId id="426" r:id="rId19"/>
    <p:sldId id="427" r:id="rId20"/>
    <p:sldId id="434" r:id="rId21"/>
    <p:sldId id="435" r:id="rId22"/>
    <p:sldId id="425" r:id="rId23"/>
    <p:sldId id="4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5103"/>
  </p:normalViewPr>
  <p:slideViewPr>
    <p:cSldViewPr snapToGrid="0" snapToObjects="1">
      <p:cViewPr varScale="1">
        <p:scale>
          <a:sx n="171" d="100"/>
          <a:sy n="171" d="100"/>
        </p:scale>
        <p:origin x="184" y="3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定语从句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形容词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介词后面只能跟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(that/which)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once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studied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famous.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他曾经就读的学校非常有名</a:t>
            </a:r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once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studied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famous.</a:t>
            </a:r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他曾经就读的学校非常有名</a:t>
            </a:r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定语从句做什么怎么看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19883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后面是动作就是做主语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boy </a:t>
            </a:r>
            <a:r>
              <a:rPr lang="en-US" altLang="ja-JP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en-US" altLang="ja-JP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playing </a:t>
            </a:r>
            <a:r>
              <a:rPr lang="en-US" altLang="ja-JP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basketball is from our 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打篮球的男孩是我们班的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后面是完整句子就是做宾语</a:t>
            </a:r>
            <a:endParaRPr lang="en-US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want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皮特是我想见到的好男孩</a:t>
            </a:r>
            <a:endParaRPr lang="en-US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先行词和后面从句翻译要有的字就是做定语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他有一个做朋友的父亲是医生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指时间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together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arrived.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我们在一起的时间终于到了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指地点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born.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我出生在中国这个国家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指原因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之所以她搬到中国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关系副词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定语从句可以替换成</a:t>
            </a:r>
            <a:endParaRPr lang="en-US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介词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+which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引导的定语从句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23746" y="2466498"/>
            <a:ext cx="12615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together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arrived.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together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arrived.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我们在一起的时间终于到了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born.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born.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我出生在中国这个国家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之所以她搬到中国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关系词修饰总结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8681" y="2414002"/>
          <a:ext cx="11894636" cy="396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3659"/>
                <a:gridCol w="2973659"/>
                <a:gridCol w="2973659"/>
                <a:gridCol w="29736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修饰对象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充当句子成分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关系词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是否能省略关系词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that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宾语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that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whom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能省略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whose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that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宾语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that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能省略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whose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介词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定语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when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介词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地点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定语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介词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定语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why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ja-JP" altLang="en-US" sz="20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介词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+which</a:t>
                      </a:r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1" y="1921559"/>
            <a:ext cx="11909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先行词是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everything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anything,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nobody,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nothing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等代词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先行词被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little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等代词修饰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have everything that you could ever need.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你有你所能需要的一切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先行词是序数词或被序数词修饰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 is the first that you were loved.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她是第一个被你爱的人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先行词是最高级或被最高级修饰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seen.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这是我见过最好的车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341" y="1921559"/>
            <a:ext cx="119095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先行词被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very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 only thing that might work.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只有那样才管用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先行词前面有</a:t>
            </a:r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等疑问代词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ja-JP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站在门口的人是谁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先行词是人和动物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人和物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talking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funny.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我们正在聊这车和皮特真的很搞笑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ja-JP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651" y="2530524"/>
            <a:ext cx="11909503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指物时候的引导非限定性定语从句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 have a car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which is a sport car.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我有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一辆车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一辆跑车</a:t>
            </a:r>
            <a:endParaRPr lang="zh-CN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关系词之前有介词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school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studied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famous.</a:t>
            </a:r>
            <a:endParaRPr lang="en-US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他曾经就读的学校非常有名</a:t>
            </a:r>
            <a:endParaRPr lang="ja-JP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用一个句子代替句子的定语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修饰先行词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名词或代词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9665" y="2736466"/>
            <a:ext cx="10173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定语从句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ja-JP" altLang="en-US" sz="2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先行词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ja-JP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ja-JP" altLang="en-US" sz="28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从句</a:t>
            </a:r>
            <a:endParaRPr lang="en-US" altLang="ja-JP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is </a:t>
            </a:r>
            <a:r>
              <a:rPr 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saw yesterday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他就是我昨天见的那个人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016" y="2772459"/>
            <a:ext cx="11909503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先行词为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anyone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those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were the ones who killed her.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我们才是杀害她的凶手</a:t>
            </a:r>
            <a:endParaRPr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先行词是人称代词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Only you who can save her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只有你能救她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限制定语从句和非限定定语从句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588" y="2529064"/>
            <a:ext cx="11173522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用逗号与主句隔开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只对先行词补充说明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删掉以后不影响主句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主句意思还是完整的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翻译成主句的并列句</a:t>
            </a:r>
            <a:endParaRPr lang="en-US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限定定语从句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is 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policeman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皮特是唯一的警察</a:t>
            </a:r>
            <a:endParaRPr lang="en-US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非限定定语从句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 have a car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a sport car.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我有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一辆车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ja-JP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一辆跑车</a:t>
            </a:r>
            <a:endParaRPr lang="zh-CN" altLang="ja-JP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用一个句子代替句子的定语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修饰先行词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名词或代词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9665" y="2736466"/>
            <a:ext cx="10173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修饰人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whom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修饰物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ja-JP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修饰其他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指人，在定语从句作主语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后面跟动作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72" y="2828835"/>
            <a:ext cx="1152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boy </a:t>
            </a:r>
            <a:r>
              <a:rPr lang="en-US" altLang="ja-JP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playing basketball is from our class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打篮球的男孩是我们班的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whom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指人，在定语从句作宾语，可以省略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后面跟完整句子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72" y="2828835"/>
            <a:ext cx="1152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皮特是我想见到的好男孩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指物，在定语从句作主语或者宾语，做宾语可以省略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72" y="2828835"/>
            <a:ext cx="1152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Football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boys.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足球是大部分男孩都喜欢的游戏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指人，相当于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whom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，指物相当于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，在定语从句作主语或者宾语，做宾语可以省略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is the man whom/ that I saw yesterday.</a:t>
            </a:r>
            <a:b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他就是我昨天见的那个人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package which/that you are carrying is about to come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unwrapped.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你拿的包快散了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指人，也指物，在从句中做定语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father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doctor.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他有一个做朋友的父亲是医生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828" y="38267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定语从句</a:t>
            </a:r>
            <a:endParaRPr lang="zh-CN" altLang="ja-JP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指物时候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ja-JP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ja-JP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endParaRPr lang="zh-CN" altLang="ja-JP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07821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whose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broken.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引擎损坏的车</a:t>
            </a:r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 engine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broken.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引擎损坏的车</a:t>
            </a:r>
            <a:endParaRPr lang="en-US" altLang="ja-JP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2878</Words>
  <Application>WPS Presentation</Application>
  <PresentationFormat>Widescreen</PresentationFormat>
  <Paragraphs>277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微软雅黑</vt:lpstr>
      <vt:lpstr>HYQiHeiKW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1007</cp:revision>
  <dcterms:created xsi:type="dcterms:W3CDTF">2019-10-06T01:29:37Z</dcterms:created>
  <dcterms:modified xsi:type="dcterms:W3CDTF">2019-10-06T01:29:37Z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