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410" r:id="rId3"/>
    <p:sldId id="439" r:id="rId4"/>
    <p:sldId id="411" r:id="rId5"/>
    <p:sldId id="438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6396"/>
  </p:normalViewPr>
  <p:slideViewPr>
    <p:cSldViewPr snapToGrid="0" snapToObjects="1">
      <p:cViewPr varScale="1">
        <p:scale>
          <a:sx n="151" d="100"/>
          <a:sy n="151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倒装句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某些否定意义的词在句首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never, hardly, little, not, nowhere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3144312"/>
            <a:ext cx="11964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我从来没有见过她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Never before have I seen her.</a:t>
            </a: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在哪里都找不到这样高质量的学校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Nowhere can you find a good quality school.</a:t>
            </a:r>
          </a:p>
        </p:txBody>
      </p:sp>
    </p:spTree>
    <p:extLst>
      <p:ext uri="{BB962C8B-B14F-4D97-AF65-F5344CB8AC3E}">
        <p14:creationId xmlns:p14="http://schemas.microsoft.com/office/powerpoint/2010/main" val="95096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only…But also, Not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only…But…as well;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sooner…that;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hardly…when</a:t>
            </a: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在句首，只是前半部分倒装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3144312"/>
            <a:ext cx="11964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这个可怜的人不仅被捕，而且还被送入监狱 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only had the poor man been arrested, but he had been sent to prison as well.</a:t>
            </a: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不久他就说我们会做这份工作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sooner had he said that we would do the job.</a:t>
            </a:r>
          </a:p>
        </p:txBody>
      </p:sp>
    </p:spTree>
    <p:extLst>
      <p:ext uri="{BB962C8B-B14F-4D97-AF65-F5344CB8AC3E}">
        <p14:creationId xmlns:p14="http://schemas.microsoft.com/office/powerpoint/2010/main" val="205096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引导的让步状语从句，谓语动词以后部分倒装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2543178"/>
            <a:ext cx="11964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今天虽然晴天，但我不出去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Though it is sunny day, I shall not go out.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sunny day as it is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 shall not go out.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尽管他努力工作，但他仍然贫困潦倒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Though he worked hard, He is still penniless.</a:t>
            </a: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worked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He is still penniless.</a:t>
            </a:r>
          </a:p>
        </p:txBody>
      </p:sp>
    </p:spTree>
    <p:extLst>
      <p:ext uri="{BB962C8B-B14F-4D97-AF65-F5344CB8AC3E}">
        <p14:creationId xmlns:p14="http://schemas.microsoft.com/office/powerpoint/2010/main" val="361155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的虚拟条件句，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were, had, should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等在主语前放在句首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2593978"/>
            <a:ext cx="11964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如果我是你，我必须尝试一下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you, I must try it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Were I you, I must try it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如有任何疑问，我可以提供帮助 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you had any questions, I can help you.</a:t>
            </a: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 you any questions, I can help you.</a:t>
            </a:r>
          </a:p>
        </p:txBody>
      </p:sp>
    </p:spTree>
    <p:extLst>
      <p:ext uri="{BB962C8B-B14F-4D97-AF65-F5344CB8AC3E}">
        <p14:creationId xmlns:p14="http://schemas.microsoft.com/office/powerpoint/2010/main" val="65028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6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加形容词或者副词在句首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2932645"/>
            <a:ext cx="11964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光速如此快我们几乎无法想象它的速度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quickly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light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travel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imagine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speed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袭击非常突然我们没有时间逃跑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sudden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escape.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7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表达祝愿的一些句子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65" y="2932645"/>
            <a:ext cx="1196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祝你成功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succeed.</a:t>
            </a:r>
          </a:p>
        </p:txBody>
      </p:sp>
    </p:spTree>
    <p:extLst>
      <p:ext uri="{BB962C8B-B14F-4D97-AF65-F5344CB8AC3E}">
        <p14:creationId xmlns:p14="http://schemas.microsoft.com/office/powerpoint/2010/main" val="75271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1606" y="382676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倒装句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什么是倒装句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2572" y="2694502"/>
            <a:ext cx="6807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我有事走先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impossible is nothing</a:t>
            </a:r>
            <a:endParaRPr 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1606" y="382676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倒装句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为什么要用倒装句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2572" y="2694502"/>
            <a:ext cx="6807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强调意思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句法结构需要</a:t>
            </a:r>
            <a:endParaRPr 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99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32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全部倒装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将句子的谓语全部置于主语之前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705" y="2305615"/>
            <a:ext cx="12012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boss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 in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came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boss.</a:t>
            </a: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老板进来了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32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将句子的谓语一部分（助动词、情态动词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）置于主语之前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如果句子的谓语没有助动词或者情态动词，需要添加助动词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再把它放到主语前面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64" y="2952432"/>
            <a:ext cx="11964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never seen a car so fast before.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Never before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 seen a car so fast.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我以前从未见过这么快的车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30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全部倒装（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be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65" y="2064110"/>
            <a:ext cx="119646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那有一只猫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cat=A cat is there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那有这道门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the door=The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那有两台电脑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are two computer=Two computer are there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那里没有人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was nobody=Nobody was there</a:t>
            </a:r>
          </a:p>
        </p:txBody>
      </p:sp>
    </p:spTree>
    <p:extLst>
      <p:ext uri="{BB962C8B-B14F-4D97-AF65-F5344CB8AC3E}">
        <p14:creationId xmlns:p14="http://schemas.microsoft.com/office/powerpoint/2010/main" val="39885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9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全部倒装（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时间地点副词或介词短语在句首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65" y="2746265"/>
            <a:ext cx="119646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山上有个庙，庙里有个和尚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mountain, There is a monk in the temple.</a:t>
            </a: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the mountain is a temple, In the temple lives a monk.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门后是只猫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a cat behind the door.</a:t>
            </a: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Behind the door is a cat.</a:t>
            </a:r>
          </a:p>
        </p:txBody>
      </p:sp>
    </p:spTree>
    <p:extLst>
      <p:ext uri="{BB962C8B-B14F-4D97-AF65-F5344CB8AC3E}">
        <p14:creationId xmlns:p14="http://schemas.microsoft.com/office/powerpoint/2010/main" val="38369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9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全部倒装（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17037"/>
            <a:ext cx="119646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我也是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他也是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我也不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我以前也不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Either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2704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26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部分倒装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种）</a:t>
            </a:r>
            <a:endParaRPr lang="zh-CN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46703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修饰的状语在句首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65" y="2949578"/>
            <a:ext cx="11964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只有这样了才能有机会交新朋友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Only in this way can you have plenty of chances to make new friends.</a:t>
            </a: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直到那个时候我才开始喜欢她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her.</a:t>
            </a:r>
          </a:p>
        </p:txBody>
      </p:sp>
    </p:spTree>
    <p:extLst>
      <p:ext uri="{BB962C8B-B14F-4D97-AF65-F5344CB8AC3E}">
        <p14:creationId xmlns:p14="http://schemas.microsoft.com/office/powerpoint/2010/main" val="332602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171</TotalTime>
  <Words>730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YaHei</vt:lpstr>
      <vt:lpstr>Microsoft YaHei</vt:lpstr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1024</cp:revision>
  <dcterms:created xsi:type="dcterms:W3CDTF">2019-10-07T14:51:48Z</dcterms:created>
  <dcterms:modified xsi:type="dcterms:W3CDTF">2019-10-11T09:36:09Z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