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3"/>
    <p:sldId id="410" r:id="rId4"/>
    <p:sldId id="439" r:id="rId5"/>
    <p:sldId id="440" r:id="rId6"/>
    <p:sldId id="444" r:id="rId7"/>
    <p:sldId id="442" r:id="rId8"/>
    <p:sldId id="441" r:id="rId9"/>
    <p:sldId id="443" r:id="rId10"/>
    <p:sldId id="40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96429"/>
  </p:normalViewPr>
  <p:slideViewPr>
    <p:cSldViewPr snapToGrid="0" snapToObjects="1">
      <p:cViewPr varScale="1">
        <p:scale>
          <a:sx n="152" d="100"/>
          <a:sy n="152" d="100"/>
        </p:scale>
        <p:origin x="8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</a:t>
            </a: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M.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51" y="382676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强调句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什么是强调句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316" y="2369960"/>
            <a:ext cx="117613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强调说明句子里的某个部分，表达情感意愿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昨天是他帮了我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helped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yesterday.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51" y="382676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强调句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陈述句强调句型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316" y="2093124"/>
            <a:ext cx="117613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It+is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/was+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被强调部分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+that/who/whom/which+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其余部分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昨天皮特在商场把手机掉了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phone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yesterday.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phone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yesterday.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 cell phone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 Peter lost in the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mall yesterday.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was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the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 Peter lost his cell phone yesterday.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was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yesterday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 Peter lost his cell phone in the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mall.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51" y="382676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强调句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疑问句强调句型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316" y="2067957"/>
            <a:ext cx="117613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一般疑问句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is/was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it+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被强调部分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+that/who/whom+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其余部分？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phone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yesterday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特殊疑问句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疑问词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+is/was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it+that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/who/whom+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其余部分？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lost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yesterday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51" y="382676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强调句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助动词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do/does/did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强调谓语动词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316" y="2724395"/>
            <a:ext cx="11761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agree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you.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did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hard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year.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51" y="382676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强调句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强调句和主语从句的区别，去掉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看句意是否完整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316" y="2383147"/>
            <a:ext cx="11761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was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phone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yesterday.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主语从句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 is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certain </a:t>
            </a:r>
            <a:r>
              <a:rPr lang="en-US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he will win the match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51" y="382676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强调句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强调句和定语从句的区别，看引导词，强调句翻译不出的字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316" y="2383147"/>
            <a:ext cx="11761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was in the mall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 lost his cell phone.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定语从句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was in the mall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 lost his cell phone.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551" y="382676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强调句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强调句和状语从句的区别，看引导词，状语从句是两句话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316" y="2383147"/>
            <a:ext cx="11761366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was in the morning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 woke up.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状语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was in the morning 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 woke up.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1090</Words>
  <Application>WPS Presentation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Arial</vt:lpstr>
      <vt:lpstr>微软雅黑</vt:lpstr>
      <vt:lpstr>Microsoft YaHei</vt:lpstr>
      <vt:lpstr>HYQiHeiKW</vt:lpstr>
      <vt:lpstr/>
      <vt:lpstr>Arial Unicode MS</vt:lpstr>
      <vt:lpstr>Century Gothic</vt:lpstr>
      <vt:lpstr>PingFang SC</vt:lpstr>
      <vt:lpstr>Calibri</vt:lpstr>
      <vt:lpstr>HYShuSongErKW</vt:lpstr>
      <vt:lpstr>Mesh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jackmiao</cp:lastModifiedBy>
  <cp:revision>1016</cp:revision>
  <dcterms:created xsi:type="dcterms:W3CDTF">2019-10-11T14:26:29Z</dcterms:created>
  <dcterms:modified xsi:type="dcterms:W3CDTF">2019-10-11T14:26:29Z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