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410" r:id="rId3"/>
    <p:sldId id="439" r:id="rId4"/>
    <p:sldId id="440" r:id="rId5"/>
    <p:sldId id="4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429"/>
  </p:normalViewPr>
  <p:slideViewPr>
    <p:cSldViewPr snapToGrid="0" snapToObjects="1">
      <p:cViewPr varScale="1">
        <p:scale>
          <a:sx n="152" d="100"/>
          <a:sy n="152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英语语法</a:t>
            </a:r>
            <a:endParaRPr lang="en-US" altLang="ja-JP" sz="115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从入门到高级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放弃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插入语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2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插入语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什么是插入语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前后逗号隔开，插在主句里面，删掉插入语不影响整体句意，可以插入一个词一个短语几个词一个句子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76" y="3273342"/>
            <a:ext cx="11090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there are other measures which could be equally, 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not more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effective.</a:t>
            </a: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我认为其他的措施可能同样有效，甚至更多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2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插入语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669" y="1398339"/>
            <a:ext cx="11616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为什么要用插入语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进行补充说明，让句子更加的精确客观，对句子进行强调，进行过渡转折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094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Cats,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seems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love to chew up cable.</a:t>
            </a: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似乎猫喜欢咬电线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reason,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course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is that costs have rocketed.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原因当然是成本飞涨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 of becoming a doctor,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he became a successful writer of detective stories.</a:t>
            </a: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然后，他没有成为医生而是成为了成功的侦探小说作家。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23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2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插入语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插入语插哪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句首句中句尾巴都行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13" y="2694502"/>
            <a:ext cx="117529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Strange, there is nobody in the classroom.</a:t>
            </a: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奇怪，教室里没人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Turkey would, of course, be the main dish.</a:t>
            </a: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当然，火鸡将是主菜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prefer to go tomorrow afternoon, at 6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pm.</a:t>
            </a: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我打算明天下午去，在下午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点吧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470</TotalTime>
  <Words>244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YaHei</vt:lpstr>
      <vt:lpstr>Microsoft YaHei</vt:lpstr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1007</cp:revision>
  <dcterms:created xsi:type="dcterms:W3CDTF">2019-09-28T03:23:00Z</dcterms:created>
  <dcterms:modified xsi:type="dcterms:W3CDTF">2019-10-11T08:41:10Z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