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6429"/>
  </p:normalViewPr>
  <p:slideViewPr>
    <p:cSldViewPr snapToGrid="0" snapToObjects="1">
      <p:cViewPr varScale="1">
        <p:scale>
          <a:sx n="152" d="100"/>
          <a:sy n="15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英语语法</a:t>
            </a:r>
            <a:endParaRPr lang="en-US" altLang="ja-JP" sz="1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从入门到高级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放弃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双否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一个句子有两个否定因素，句子就是肯定了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3273342"/>
            <a:ext cx="11090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possible is 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没有什么不可能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一个句子有两个否定因素，句子就是肯定了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1983855"/>
            <a:ext cx="11090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…not fail to do…</a:t>
            </a: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not fail to obey it.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你不可能不遵守它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…never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do…</a:t>
            </a: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never fail to fascinate human beings.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猫总是让人类着迷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8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一个句子有两个否定因素，句子就是肯定了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2459504"/>
            <a:ext cx="11090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not…too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（越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not drive too carefully.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你开车越小心越好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75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一个句子有两个否定因素，句子就是肯定了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2459504"/>
            <a:ext cx="11090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shortage of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（不缺）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shortage of good ideas here.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这里不乏好主意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1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一个句子有两个否定因素，句子就是肯定了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2459504"/>
            <a:ext cx="11090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unlike/unusual/unable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等否定前缀）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decision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thinking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unlike common.</a:t>
            </a: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我的决策思维像是一般人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7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怎么写双否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76" y="2459504"/>
            <a:ext cx="11090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大家很高兴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Everybody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happy.</a:t>
            </a:r>
          </a:p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Nobody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unhappy.</a:t>
            </a:r>
          </a:p>
        </p:txBody>
      </p:sp>
    </p:spTree>
    <p:extLst>
      <p:ext uri="{BB962C8B-B14F-4D97-AF65-F5344CB8AC3E}">
        <p14:creationId xmlns:p14="http://schemas.microsoft.com/office/powerpoint/2010/main" val="9731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4273" y="3826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万能双否句型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59504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one could deny the fact that…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没人能否认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one could deny the fact that everybody was happy.</a:t>
            </a: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没有人能否认大家都很高兴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denying that…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不可否认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denying that everybody was happy.</a:t>
            </a: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不可否认大家都很高兴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504</TotalTime>
  <Words>292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1019</cp:revision>
  <dcterms:created xsi:type="dcterms:W3CDTF">2019-09-28T03:23:00Z</dcterms:created>
  <dcterms:modified xsi:type="dcterms:W3CDTF">2019-10-11T13:15:10Z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