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05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38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8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1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9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91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14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7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5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3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023C-9421-43FA-9332-78F841619749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77F0-9837-4DCB-A240-2E735E8383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77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ihandform 24"/>
          <p:cNvSpPr/>
          <p:nvPr/>
        </p:nvSpPr>
        <p:spPr>
          <a:xfrm rot="5400000">
            <a:off x="-534927" y="2010673"/>
            <a:ext cx="5769867" cy="2871216"/>
          </a:xfrm>
          <a:custGeom>
            <a:avLst/>
            <a:gdLst>
              <a:gd name="connsiteX0" fmla="*/ 3417955 w 10488168"/>
              <a:gd name="connsiteY0" fmla="*/ 0 h 1851300"/>
              <a:gd name="connsiteX1" fmla="*/ 7164197 w 10488168"/>
              <a:gd name="connsiteY1" fmla="*/ 0 h 1851300"/>
              <a:gd name="connsiteX2" fmla="*/ 10488168 w 10488168"/>
              <a:gd name="connsiteY2" fmla="*/ 1851300 h 1851300"/>
              <a:gd name="connsiteX3" fmla="*/ 0 w 10488168"/>
              <a:gd name="connsiteY3" fmla="*/ 1851300 h 1851300"/>
              <a:gd name="connsiteX4" fmla="*/ 3417955 w 10488168"/>
              <a:gd name="connsiteY4" fmla="*/ 0 h 185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8168" h="1851300">
                <a:moveTo>
                  <a:pt x="3417955" y="0"/>
                </a:moveTo>
                <a:lnTo>
                  <a:pt x="7164197" y="0"/>
                </a:lnTo>
                <a:lnTo>
                  <a:pt x="10488168" y="1851300"/>
                </a:lnTo>
                <a:lnTo>
                  <a:pt x="0" y="1851300"/>
                </a:lnTo>
                <a:lnTo>
                  <a:pt x="341795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16200000">
            <a:off x="6996683" y="2025396"/>
            <a:ext cx="5769867" cy="2871216"/>
          </a:xfrm>
          <a:custGeom>
            <a:avLst/>
            <a:gdLst>
              <a:gd name="connsiteX0" fmla="*/ 3417955 w 10488168"/>
              <a:gd name="connsiteY0" fmla="*/ 0 h 1851300"/>
              <a:gd name="connsiteX1" fmla="*/ 7164197 w 10488168"/>
              <a:gd name="connsiteY1" fmla="*/ 0 h 1851300"/>
              <a:gd name="connsiteX2" fmla="*/ 10488168 w 10488168"/>
              <a:gd name="connsiteY2" fmla="*/ 1851300 h 1851300"/>
              <a:gd name="connsiteX3" fmla="*/ 0 w 10488168"/>
              <a:gd name="connsiteY3" fmla="*/ 1851300 h 1851300"/>
              <a:gd name="connsiteX4" fmla="*/ 3417955 w 10488168"/>
              <a:gd name="connsiteY4" fmla="*/ 0 h 185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8168" h="1851300">
                <a:moveTo>
                  <a:pt x="3417955" y="0"/>
                </a:moveTo>
                <a:lnTo>
                  <a:pt x="7164197" y="0"/>
                </a:lnTo>
                <a:lnTo>
                  <a:pt x="10488168" y="1851300"/>
                </a:lnTo>
                <a:lnTo>
                  <a:pt x="0" y="1851300"/>
                </a:lnTo>
                <a:lnTo>
                  <a:pt x="341795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 28"/>
          <p:cNvSpPr/>
          <p:nvPr/>
        </p:nvSpPr>
        <p:spPr>
          <a:xfrm>
            <a:off x="905852" y="4456360"/>
            <a:ext cx="10404000" cy="1889576"/>
          </a:xfrm>
          <a:custGeom>
            <a:avLst/>
            <a:gdLst>
              <a:gd name="connsiteX0" fmla="*/ 2990040 w 10488168"/>
              <a:gd name="connsiteY0" fmla="*/ 0 h 1889576"/>
              <a:gd name="connsiteX1" fmla="*/ 2956558 w 10488168"/>
              <a:gd name="connsiteY1" fmla="*/ 133927 h 1889576"/>
              <a:gd name="connsiteX2" fmla="*/ 7616951 w 10488168"/>
              <a:gd name="connsiteY2" fmla="*/ 133927 h 1889576"/>
              <a:gd name="connsiteX3" fmla="*/ 7584075 w 10488168"/>
              <a:gd name="connsiteY3" fmla="*/ 2424 h 1889576"/>
              <a:gd name="connsiteX4" fmla="*/ 10488168 w 10488168"/>
              <a:gd name="connsiteY4" fmla="*/ 1889576 h 1889576"/>
              <a:gd name="connsiteX5" fmla="*/ 0 w 10488168"/>
              <a:gd name="connsiteY5" fmla="*/ 1889576 h 1889576"/>
              <a:gd name="connsiteX6" fmla="*/ 2990040 w 10488168"/>
              <a:gd name="connsiteY6" fmla="*/ 0 h 188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8168" h="1889576">
                <a:moveTo>
                  <a:pt x="2990040" y="0"/>
                </a:moveTo>
                <a:lnTo>
                  <a:pt x="2956558" y="133927"/>
                </a:lnTo>
                <a:lnTo>
                  <a:pt x="7616951" y="133927"/>
                </a:lnTo>
                <a:lnTo>
                  <a:pt x="7584075" y="2424"/>
                </a:lnTo>
                <a:lnTo>
                  <a:pt x="10488168" y="1889576"/>
                </a:lnTo>
                <a:lnTo>
                  <a:pt x="0" y="1889576"/>
                </a:lnTo>
                <a:lnTo>
                  <a:pt x="299004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 rot="10800000">
            <a:off x="921653" y="576069"/>
            <a:ext cx="10404000" cy="1889576"/>
          </a:xfrm>
          <a:custGeom>
            <a:avLst/>
            <a:gdLst>
              <a:gd name="connsiteX0" fmla="*/ 2990040 w 10488168"/>
              <a:gd name="connsiteY0" fmla="*/ 0 h 1889576"/>
              <a:gd name="connsiteX1" fmla="*/ 2956558 w 10488168"/>
              <a:gd name="connsiteY1" fmla="*/ 133927 h 1889576"/>
              <a:gd name="connsiteX2" fmla="*/ 7616951 w 10488168"/>
              <a:gd name="connsiteY2" fmla="*/ 133927 h 1889576"/>
              <a:gd name="connsiteX3" fmla="*/ 7584075 w 10488168"/>
              <a:gd name="connsiteY3" fmla="*/ 2424 h 1889576"/>
              <a:gd name="connsiteX4" fmla="*/ 10488168 w 10488168"/>
              <a:gd name="connsiteY4" fmla="*/ 1889576 h 1889576"/>
              <a:gd name="connsiteX5" fmla="*/ 0 w 10488168"/>
              <a:gd name="connsiteY5" fmla="*/ 1889576 h 1889576"/>
              <a:gd name="connsiteX6" fmla="*/ 2990040 w 10488168"/>
              <a:gd name="connsiteY6" fmla="*/ 0 h 188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8168" h="1889576">
                <a:moveTo>
                  <a:pt x="2990040" y="0"/>
                </a:moveTo>
                <a:lnTo>
                  <a:pt x="2956558" y="133927"/>
                </a:lnTo>
                <a:lnTo>
                  <a:pt x="7616951" y="133927"/>
                </a:lnTo>
                <a:lnTo>
                  <a:pt x="7584075" y="2424"/>
                </a:lnTo>
                <a:lnTo>
                  <a:pt x="10488168" y="1889576"/>
                </a:lnTo>
                <a:lnTo>
                  <a:pt x="0" y="1889576"/>
                </a:lnTo>
                <a:lnTo>
                  <a:pt x="299004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195571" y="2679192"/>
            <a:ext cx="3840480" cy="1563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Software Bugfix</a:t>
            </a:r>
          </a:p>
        </p:txBody>
      </p:sp>
      <p:sp>
        <p:nvSpPr>
          <p:cNvPr id="34" name="Rechteck 33"/>
          <p:cNvSpPr/>
          <p:nvPr/>
        </p:nvSpPr>
        <p:spPr>
          <a:xfrm>
            <a:off x="3785615" y="2340864"/>
            <a:ext cx="46603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Guides</a:t>
            </a:r>
          </a:p>
        </p:txBody>
      </p:sp>
      <p:sp>
        <p:nvSpPr>
          <p:cNvPr id="35" name="Rechteck 34"/>
          <p:cNvSpPr/>
          <p:nvPr/>
        </p:nvSpPr>
        <p:spPr>
          <a:xfrm>
            <a:off x="3785615" y="4242814"/>
            <a:ext cx="46603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Enablers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3785615" y="2679190"/>
            <a:ext cx="409956" cy="155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37" name="Rechteck 36"/>
          <p:cNvSpPr/>
          <p:nvPr/>
        </p:nvSpPr>
        <p:spPr>
          <a:xfrm>
            <a:off x="8036052" y="2679190"/>
            <a:ext cx="409956" cy="155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590820" y="568708"/>
            <a:ext cx="5049982" cy="17346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1.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2.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3.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6.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3633492" y="4596519"/>
            <a:ext cx="5049982" cy="17346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1.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2.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3.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6.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989768" y="2734039"/>
            <a:ext cx="2643724" cy="17346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de-DE">
                <a:solidFill>
                  <a:schemeClr val="accent1">
                    <a:lumMod val="50000"/>
                  </a:schemeClr>
                </a:solidFill>
              </a:rPr>
              <a:t>Report Bug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2.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3.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6.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8683474" y="2608703"/>
            <a:ext cx="2643724" cy="17346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1.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2.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3.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02989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Elke Krenn-Ahorner</dc:creator>
  <cp:lastModifiedBy>Martin Frischmann</cp:lastModifiedBy>
  <cp:revision>6</cp:revision>
  <dcterms:created xsi:type="dcterms:W3CDTF">2021-11-10T19:02:48Z</dcterms:created>
  <dcterms:modified xsi:type="dcterms:W3CDTF">2022-11-22T10:37:57Z</dcterms:modified>
</cp:coreProperties>
</file>