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06" r:id="rId2"/>
    <p:sldId id="305" r:id="rId3"/>
    <p:sldId id="31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FDFF"/>
    <a:srgbClr val="FF8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8"/>
    <p:restoredTop sz="94665"/>
  </p:normalViewPr>
  <p:slideViewPr>
    <p:cSldViewPr snapToGrid="0" snapToObjects="1">
      <p:cViewPr varScale="1">
        <p:scale>
          <a:sx n="96" d="100"/>
          <a:sy n="96" d="100"/>
        </p:scale>
        <p:origin x="18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FFE7-EF55-9D48-9000-315616383F69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DA07-5903-5447-A48F-B94D66E3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3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FFE7-EF55-9D48-9000-315616383F69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DA07-5903-5447-A48F-B94D66E3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7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FFE7-EF55-9D48-9000-315616383F69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DA07-5903-5447-A48F-B94D66E3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8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FFE7-EF55-9D48-9000-315616383F69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DA07-5903-5447-A48F-B94D66E3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2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FFE7-EF55-9D48-9000-315616383F69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DA07-5903-5447-A48F-B94D66E3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8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FFE7-EF55-9D48-9000-315616383F69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DA07-5903-5447-A48F-B94D66E3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FFE7-EF55-9D48-9000-315616383F69}" type="datetimeFigureOut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DA07-5903-5447-A48F-B94D66E3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6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FFE7-EF55-9D48-9000-315616383F69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DA07-5903-5447-A48F-B94D66E3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4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FFE7-EF55-9D48-9000-315616383F69}" type="datetimeFigureOut">
              <a:rPr lang="en-US" smtClean="0"/>
              <a:t>3/16/22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DA07-5903-5447-A48F-B94D66E3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2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FFE7-EF55-9D48-9000-315616383F69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DA07-5903-5447-A48F-B94D66E3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1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FFE7-EF55-9D48-9000-315616383F69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DA07-5903-5447-A48F-B94D66E3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DFFE7-EF55-9D48-9000-315616383F69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DA07-5903-5447-A48F-B94D66E3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8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97427"/>
            <a:ext cx="540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Experimental setup: </a:t>
            </a:r>
            <a:r>
              <a:rPr lang="en-US" dirty="0" err="1"/>
              <a:t>minispeaker</a:t>
            </a:r>
            <a:r>
              <a:rPr lang="en-US" dirty="0"/>
              <a:t> induced web vibration</a:t>
            </a:r>
          </a:p>
        </p:txBody>
      </p:sp>
    </p:spTree>
    <p:extLst>
      <p:ext uri="{BB962C8B-B14F-4D97-AF65-F5344CB8AC3E}">
        <p14:creationId xmlns:p14="http://schemas.microsoft.com/office/powerpoint/2010/main" val="25142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 descr="A picture containing indoor, sitting, holding, standing&#10;&#10;Description automatically generated">
            <a:extLst>
              <a:ext uri="{FF2B5EF4-FFF2-40B4-BE49-F238E27FC236}">
                <a16:creationId xmlns:a16="http://schemas.microsoft.com/office/drawing/2014/main" id="{E9B9E803-56B6-D442-99D4-A86A8A38D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14" t="27179" r="43663" b="44783"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24FBADC-A1D0-2046-8A6B-933938E3FAEA}"/>
              </a:ext>
            </a:extLst>
          </p:cNvPr>
          <p:cNvSpPr>
            <a:spLocks/>
          </p:cNvSpPr>
          <p:nvPr/>
        </p:nvSpPr>
        <p:spPr>
          <a:xfrm flipH="1">
            <a:off x="2002992" y="171392"/>
            <a:ext cx="4572000" cy="64008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76613-8571-404A-9CC0-7682DFEEDFD5}"/>
              </a:ext>
            </a:extLst>
          </p:cNvPr>
          <p:cNvSpPr>
            <a:spLocks/>
          </p:cNvSpPr>
          <p:nvPr/>
        </p:nvSpPr>
        <p:spPr>
          <a:xfrm flipH="1">
            <a:off x="2002992" y="1988903"/>
            <a:ext cx="4572000" cy="457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0422BD-2228-1C41-8D1E-35512E33ACFA}"/>
              </a:ext>
            </a:extLst>
          </p:cNvPr>
          <p:cNvSpPr txBox="1"/>
          <p:nvPr/>
        </p:nvSpPr>
        <p:spPr>
          <a:xfrm flipH="1">
            <a:off x="4587283" y="1820605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FF00"/>
                </a:solidFill>
              </a:rPr>
              <a:t>0201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FB019C-1EA9-2543-A11C-2477BA6E6B2E}"/>
              </a:ext>
            </a:extLst>
          </p:cNvPr>
          <p:cNvSpPr txBox="1"/>
          <p:nvPr/>
        </p:nvSpPr>
        <p:spPr>
          <a:xfrm flipH="1">
            <a:off x="4814503" y="2236813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FF00"/>
                </a:solidFill>
              </a:rPr>
              <a:t>0202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9A2BD0-715E-D142-AF3B-ADA7EEE1EDF0}"/>
              </a:ext>
            </a:extLst>
          </p:cNvPr>
          <p:cNvSpPr txBox="1"/>
          <p:nvPr/>
        </p:nvSpPr>
        <p:spPr>
          <a:xfrm flipH="1">
            <a:off x="5085266" y="2610960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FF00"/>
                </a:solidFill>
              </a:rPr>
              <a:t>0203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1312B4-2C43-2742-9776-D5382E18D5C3}"/>
              </a:ext>
            </a:extLst>
          </p:cNvPr>
          <p:cNvSpPr txBox="1"/>
          <p:nvPr/>
        </p:nvSpPr>
        <p:spPr>
          <a:xfrm flipH="1">
            <a:off x="5307190" y="2981915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FF00"/>
                </a:solidFill>
              </a:rPr>
              <a:t>0204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B61C6F-6A00-9944-8003-EC01B7EC3B43}"/>
              </a:ext>
            </a:extLst>
          </p:cNvPr>
          <p:cNvSpPr txBox="1"/>
          <p:nvPr/>
        </p:nvSpPr>
        <p:spPr>
          <a:xfrm flipH="1">
            <a:off x="4459877" y="1999497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FF00"/>
                </a:solidFill>
              </a:rPr>
              <a:t>0301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C11946-8711-7143-AFCE-94D2FEE63D3F}"/>
              </a:ext>
            </a:extLst>
          </p:cNvPr>
          <p:cNvSpPr txBox="1"/>
          <p:nvPr/>
        </p:nvSpPr>
        <p:spPr>
          <a:xfrm flipH="1">
            <a:off x="4571789" y="2477830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FF00"/>
                </a:solidFill>
              </a:rPr>
              <a:t>0302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F2BAD0-DAAB-E04A-963B-63607DF85752}"/>
              </a:ext>
            </a:extLst>
          </p:cNvPr>
          <p:cNvSpPr txBox="1"/>
          <p:nvPr/>
        </p:nvSpPr>
        <p:spPr>
          <a:xfrm flipH="1">
            <a:off x="4652033" y="2991592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FF00"/>
                </a:solidFill>
              </a:rPr>
              <a:t>0303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6A25FC-C9DF-894B-8180-4DC595193C31}"/>
              </a:ext>
            </a:extLst>
          </p:cNvPr>
          <p:cNvSpPr txBox="1"/>
          <p:nvPr/>
        </p:nvSpPr>
        <p:spPr>
          <a:xfrm flipH="1">
            <a:off x="4198926" y="1984526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FF00"/>
                </a:solidFill>
              </a:rPr>
              <a:t>0401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ABF028-314A-3142-A441-5EA9631E776F}"/>
              </a:ext>
            </a:extLst>
          </p:cNvPr>
          <p:cNvSpPr txBox="1"/>
          <p:nvPr/>
        </p:nvSpPr>
        <p:spPr>
          <a:xfrm flipH="1">
            <a:off x="4110097" y="977669"/>
            <a:ext cx="357790" cy="1962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0000"/>
                </a:solidFill>
                <a:highlight>
                  <a:srgbClr val="FFFF00"/>
                </a:highlight>
              </a:rPr>
              <a:t>0001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B056B8-4B59-3A49-A54A-574E0557783B}"/>
              </a:ext>
            </a:extLst>
          </p:cNvPr>
          <p:cNvSpPr txBox="1"/>
          <p:nvPr/>
        </p:nvSpPr>
        <p:spPr>
          <a:xfrm flipH="1">
            <a:off x="4746326" y="3387461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FF00"/>
                </a:solidFill>
              </a:rPr>
              <a:t>0304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E638A1-5914-1146-AB26-B7F8F0C48BCD}"/>
              </a:ext>
            </a:extLst>
          </p:cNvPr>
          <p:cNvSpPr txBox="1"/>
          <p:nvPr/>
        </p:nvSpPr>
        <p:spPr>
          <a:xfrm flipH="1">
            <a:off x="4209493" y="2375098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FF00"/>
                </a:solidFill>
              </a:rPr>
              <a:t>0402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1087BA-58A0-494C-B475-2E6C81B7BE71}"/>
              </a:ext>
            </a:extLst>
          </p:cNvPr>
          <p:cNvSpPr txBox="1"/>
          <p:nvPr/>
        </p:nvSpPr>
        <p:spPr>
          <a:xfrm flipH="1">
            <a:off x="4204648" y="2890514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FF00"/>
                </a:solidFill>
              </a:rPr>
              <a:t>0403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68417D-18F2-1143-90B7-AB36CC52975E}"/>
              </a:ext>
            </a:extLst>
          </p:cNvPr>
          <p:cNvSpPr txBox="1"/>
          <p:nvPr/>
        </p:nvSpPr>
        <p:spPr>
          <a:xfrm flipH="1">
            <a:off x="4175201" y="3251848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FF00"/>
                </a:solidFill>
              </a:rPr>
              <a:t>0404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DECBBC-3928-BC48-AFF8-CF4F434FA6D4}"/>
              </a:ext>
            </a:extLst>
          </p:cNvPr>
          <p:cNvSpPr txBox="1"/>
          <p:nvPr/>
        </p:nvSpPr>
        <p:spPr>
          <a:xfrm flipH="1">
            <a:off x="3921120" y="1978536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FF00"/>
                </a:solidFill>
              </a:rPr>
              <a:t>0501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932683-F757-1D4D-93F1-830767C33B28}"/>
              </a:ext>
            </a:extLst>
          </p:cNvPr>
          <p:cNvSpPr txBox="1"/>
          <p:nvPr/>
        </p:nvSpPr>
        <p:spPr>
          <a:xfrm flipH="1">
            <a:off x="5294410" y="2534706"/>
            <a:ext cx="320922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A03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EEDCCE-17B2-E347-8CFF-3E952BA9592F}"/>
              </a:ext>
            </a:extLst>
          </p:cNvPr>
          <p:cNvSpPr txBox="1"/>
          <p:nvPr/>
        </p:nvSpPr>
        <p:spPr>
          <a:xfrm flipH="1">
            <a:off x="5101511" y="2062733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FF00"/>
                </a:solidFill>
              </a:rPr>
              <a:t>0102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F3F562-6644-0B41-9AB6-91359BA0024A}"/>
              </a:ext>
            </a:extLst>
          </p:cNvPr>
          <p:cNvSpPr txBox="1"/>
          <p:nvPr/>
        </p:nvSpPr>
        <p:spPr>
          <a:xfrm flipH="1">
            <a:off x="5422074" y="2385684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FF00"/>
                </a:solidFill>
              </a:rPr>
              <a:t>0103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C5BD31-CD5E-6F49-A5D9-82A361A40A94}"/>
              </a:ext>
            </a:extLst>
          </p:cNvPr>
          <p:cNvSpPr txBox="1"/>
          <p:nvPr/>
        </p:nvSpPr>
        <p:spPr>
          <a:xfrm flipH="1">
            <a:off x="5726743" y="2691632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FF00"/>
                </a:solidFill>
              </a:rPr>
              <a:t>0104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A1E051-343C-3847-8243-7388FE5F4C9C}"/>
              </a:ext>
            </a:extLst>
          </p:cNvPr>
          <p:cNvSpPr txBox="1"/>
          <p:nvPr/>
        </p:nvSpPr>
        <p:spPr>
          <a:xfrm flipH="1">
            <a:off x="3850956" y="2385684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FF00"/>
                </a:solidFill>
              </a:rPr>
              <a:t>0502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BE9CB3-DBB5-3743-9397-09B6A7E07564}"/>
              </a:ext>
            </a:extLst>
          </p:cNvPr>
          <p:cNvSpPr txBox="1"/>
          <p:nvPr/>
        </p:nvSpPr>
        <p:spPr>
          <a:xfrm flipH="1">
            <a:off x="3808155" y="2926906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FF00"/>
                </a:solidFill>
              </a:rPr>
              <a:t>0503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B967AC-0A21-EB4C-8672-E5D3CAF96974}"/>
              </a:ext>
            </a:extLst>
          </p:cNvPr>
          <p:cNvSpPr txBox="1"/>
          <p:nvPr/>
        </p:nvSpPr>
        <p:spPr>
          <a:xfrm flipH="1">
            <a:off x="3727320" y="3296266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FF00"/>
                </a:solidFill>
              </a:rPr>
              <a:t>0504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5B8EB7-5F90-4548-802A-5BB86F2A427C}"/>
              </a:ext>
            </a:extLst>
          </p:cNvPr>
          <p:cNvSpPr txBox="1"/>
          <p:nvPr/>
        </p:nvSpPr>
        <p:spPr>
          <a:xfrm flipH="1">
            <a:off x="3586772" y="2010777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FF00"/>
                </a:solidFill>
              </a:rPr>
              <a:t>0601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3D1D6D-BE08-0540-A9B0-FC1BF9067FDC}"/>
              </a:ext>
            </a:extLst>
          </p:cNvPr>
          <p:cNvSpPr txBox="1"/>
          <p:nvPr/>
        </p:nvSpPr>
        <p:spPr>
          <a:xfrm flipH="1">
            <a:off x="3528815" y="2266173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FF00"/>
                </a:solidFill>
              </a:rPr>
              <a:t>0602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FBDE5C-318F-C44C-943C-CBC6AF988850}"/>
              </a:ext>
            </a:extLst>
          </p:cNvPr>
          <p:cNvSpPr txBox="1"/>
          <p:nvPr/>
        </p:nvSpPr>
        <p:spPr>
          <a:xfrm flipH="1">
            <a:off x="3327333" y="2648992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FF00"/>
                </a:solidFill>
              </a:rPr>
              <a:t>0603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A3B744-BD08-2D4B-BE98-643C5675B6AA}"/>
              </a:ext>
            </a:extLst>
          </p:cNvPr>
          <p:cNvSpPr txBox="1"/>
          <p:nvPr/>
        </p:nvSpPr>
        <p:spPr>
          <a:xfrm flipH="1">
            <a:off x="3182156" y="3023986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FF00"/>
                </a:solidFill>
              </a:rPr>
              <a:t>0604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1CDB88-88E6-3F48-BE73-4D6C25757F59}"/>
              </a:ext>
            </a:extLst>
          </p:cNvPr>
          <p:cNvSpPr txBox="1"/>
          <p:nvPr/>
        </p:nvSpPr>
        <p:spPr>
          <a:xfrm flipH="1">
            <a:off x="3445331" y="1766707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FF00"/>
                </a:solidFill>
              </a:rPr>
              <a:t>0701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2E6E46-CEAC-BC4E-86C7-20023832164E}"/>
              </a:ext>
            </a:extLst>
          </p:cNvPr>
          <p:cNvSpPr txBox="1"/>
          <p:nvPr/>
        </p:nvSpPr>
        <p:spPr>
          <a:xfrm flipH="1">
            <a:off x="3169121" y="2120065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FF00"/>
                </a:solidFill>
              </a:rPr>
              <a:t>0702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86A319C-BA6D-444C-A19C-353D4514D7D3}"/>
              </a:ext>
            </a:extLst>
          </p:cNvPr>
          <p:cNvSpPr txBox="1"/>
          <p:nvPr/>
        </p:nvSpPr>
        <p:spPr>
          <a:xfrm flipH="1">
            <a:off x="2975006" y="2396955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FF00"/>
                </a:solidFill>
              </a:rPr>
              <a:t>0703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39F678-2AEB-3E44-B777-22C1C6F1E6A6}"/>
              </a:ext>
            </a:extLst>
          </p:cNvPr>
          <p:cNvSpPr txBox="1"/>
          <p:nvPr/>
        </p:nvSpPr>
        <p:spPr>
          <a:xfrm flipH="1">
            <a:off x="2750851" y="2689029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FF00"/>
                </a:solidFill>
              </a:rPr>
              <a:t>0704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4F69435-2269-0242-8BF0-E14BF9BB57F6}"/>
              </a:ext>
            </a:extLst>
          </p:cNvPr>
          <p:cNvSpPr txBox="1"/>
          <p:nvPr/>
        </p:nvSpPr>
        <p:spPr>
          <a:xfrm flipH="1">
            <a:off x="6257319" y="3232792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0107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0049BD-DD04-BD4C-8A13-0F0D5EB1EE43}"/>
              </a:ext>
            </a:extLst>
          </p:cNvPr>
          <p:cNvSpPr txBox="1"/>
          <p:nvPr/>
        </p:nvSpPr>
        <p:spPr>
          <a:xfrm flipH="1">
            <a:off x="5459301" y="3191253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0205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5EA508D-E9FA-A240-9853-C200F76E069E}"/>
              </a:ext>
            </a:extLst>
          </p:cNvPr>
          <p:cNvSpPr txBox="1"/>
          <p:nvPr/>
        </p:nvSpPr>
        <p:spPr>
          <a:xfrm flipH="1">
            <a:off x="5588458" y="3394370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0206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62309D9-AB3D-7B45-9DE6-C4EA429E7A39}"/>
              </a:ext>
            </a:extLst>
          </p:cNvPr>
          <p:cNvSpPr txBox="1"/>
          <p:nvPr/>
        </p:nvSpPr>
        <p:spPr>
          <a:xfrm flipH="1">
            <a:off x="5794911" y="3663782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0207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611542-0342-5E42-B51E-9398D139A252}"/>
              </a:ext>
            </a:extLst>
          </p:cNvPr>
          <p:cNvSpPr txBox="1"/>
          <p:nvPr/>
        </p:nvSpPr>
        <p:spPr>
          <a:xfrm flipH="1">
            <a:off x="5888062" y="3859990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0208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6DD5A62-5B34-3047-ADFA-E076A2B2B681}"/>
              </a:ext>
            </a:extLst>
          </p:cNvPr>
          <p:cNvSpPr txBox="1"/>
          <p:nvPr/>
        </p:nvSpPr>
        <p:spPr>
          <a:xfrm flipH="1">
            <a:off x="6494848" y="3472458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0108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4F18C60-F3E7-A04D-9D6C-451D9B786B37}"/>
              </a:ext>
            </a:extLst>
          </p:cNvPr>
          <p:cNvSpPr txBox="1"/>
          <p:nvPr/>
        </p:nvSpPr>
        <p:spPr>
          <a:xfrm flipH="1">
            <a:off x="6107187" y="4172121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0209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CCB801C-C775-3C4A-AB39-8FE596AB5F7B}"/>
              </a:ext>
            </a:extLst>
          </p:cNvPr>
          <p:cNvSpPr txBox="1"/>
          <p:nvPr/>
        </p:nvSpPr>
        <p:spPr>
          <a:xfrm flipH="1">
            <a:off x="6217202" y="4352542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0210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FF002FC-D722-6345-A3D6-96341AC0C1D7}"/>
              </a:ext>
            </a:extLst>
          </p:cNvPr>
          <p:cNvSpPr txBox="1"/>
          <p:nvPr/>
        </p:nvSpPr>
        <p:spPr>
          <a:xfrm flipH="1">
            <a:off x="4850896" y="3627903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0305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9A05813-F1D5-2249-B8D7-6CC2967A07D1}"/>
              </a:ext>
            </a:extLst>
          </p:cNvPr>
          <p:cNvSpPr txBox="1"/>
          <p:nvPr/>
        </p:nvSpPr>
        <p:spPr>
          <a:xfrm flipH="1">
            <a:off x="4936229" y="3967754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0306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3888BC-BB74-F943-AFB2-59027181B6F3}"/>
              </a:ext>
            </a:extLst>
          </p:cNvPr>
          <p:cNvSpPr txBox="1"/>
          <p:nvPr/>
        </p:nvSpPr>
        <p:spPr>
          <a:xfrm flipH="1">
            <a:off x="5027191" y="4226156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0307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9C6D70A-0627-C344-A734-1AE9434CC290}"/>
              </a:ext>
            </a:extLst>
          </p:cNvPr>
          <p:cNvSpPr txBox="1"/>
          <p:nvPr/>
        </p:nvSpPr>
        <p:spPr>
          <a:xfrm flipH="1">
            <a:off x="5128295" y="4508820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0308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4C14B5-102F-D54E-81C3-1E126EDA91CE}"/>
              </a:ext>
            </a:extLst>
          </p:cNvPr>
          <p:cNvSpPr txBox="1"/>
          <p:nvPr/>
        </p:nvSpPr>
        <p:spPr>
          <a:xfrm flipH="1">
            <a:off x="5222236" y="4810715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0309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24C906-D151-3A46-BC2D-39BCC90CA423}"/>
              </a:ext>
            </a:extLst>
          </p:cNvPr>
          <p:cNvSpPr txBox="1"/>
          <p:nvPr/>
        </p:nvSpPr>
        <p:spPr>
          <a:xfrm flipH="1">
            <a:off x="6402424" y="4562299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0211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29A8323-E16B-5B42-AE43-AD98769F39D6}"/>
              </a:ext>
            </a:extLst>
          </p:cNvPr>
          <p:cNvSpPr txBox="1"/>
          <p:nvPr/>
        </p:nvSpPr>
        <p:spPr>
          <a:xfrm flipH="1">
            <a:off x="6492508" y="4742720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0212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95BE6BC-3611-9A4A-898F-3BAC88F0658B}"/>
              </a:ext>
            </a:extLst>
          </p:cNvPr>
          <p:cNvSpPr txBox="1"/>
          <p:nvPr/>
        </p:nvSpPr>
        <p:spPr>
          <a:xfrm flipH="1">
            <a:off x="6626361" y="4938928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0213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157C0F-13CA-7B48-B193-A60C6EE03A57}"/>
              </a:ext>
            </a:extLst>
          </p:cNvPr>
          <p:cNvSpPr txBox="1"/>
          <p:nvPr/>
        </p:nvSpPr>
        <p:spPr>
          <a:xfrm flipH="1">
            <a:off x="6779571" y="5292116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0214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4328C5F-A960-CC44-8102-9C46CEF442AB}"/>
              </a:ext>
            </a:extLst>
          </p:cNvPr>
          <p:cNvSpPr txBox="1"/>
          <p:nvPr/>
        </p:nvSpPr>
        <p:spPr>
          <a:xfrm flipH="1">
            <a:off x="5264161" y="5010309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0310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5D78E8E-24D0-8041-9D3D-8EA76B4106F9}"/>
              </a:ext>
            </a:extLst>
          </p:cNvPr>
          <p:cNvSpPr txBox="1"/>
          <p:nvPr/>
        </p:nvSpPr>
        <p:spPr>
          <a:xfrm flipH="1">
            <a:off x="5355123" y="5268711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0311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CFB1664-E1A4-6543-82FE-7928C797527F}"/>
              </a:ext>
            </a:extLst>
          </p:cNvPr>
          <p:cNvSpPr txBox="1"/>
          <p:nvPr/>
        </p:nvSpPr>
        <p:spPr>
          <a:xfrm flipH="1">
            <a:off x="5409563" y="5482845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0312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4D8815-934F-6442-82F3-658766B067B4}"/>
              </a:ext>
            </a:extLst>
          </p:cNvPr>
          <p:cNvSpPr txBox="1"/>
          <p:nvPr/>
        </p:nvSpPr>
        <p:spPr>
          <a:xfrm flipH="1">
            <a:off x="5530272" y="5842599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0313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B17C9A-A4FF-5549-AD35-5DDFCC824C70}"/>
              </a:ext>
            </a:extLst>
          </p:cNvPr>
          <p:cNvCxnSpPr>
            <a:cxnSpLocks/>
          </p:cNvCxnSpPr>
          <p:nvPr/>
        </p:nvCxnSpPr>
        <p:spPr>
          <a:xfrm flipH="1">
            <a:off x="5743057" y="3072547"/>
            <a:ext cx="304819" cy="171798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5CB2872-F34D-914C-B40A-97DF30528E2D}"/>
              </a:ext>
            </a:extLst>
          </p:cNvPr>
          <p:cNvCxnSpPr>
            <a:cxnSpLocks/>
          </p:cNvCxnSpPr>
          <p:nvPr/>
        </p:nvCxnSpPr>
        <p:spPr>
          <a:xfrm flipH="1">
            <a:off x="5911654" y="3255356"/>
            <a:ext cx="304819" cy="171798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A8E4C3A-919B-E440-9AE2-B91C8510DC77}"/>
              </a:ext>
            </a:extLst>
          </p:cNvPr>
          <p:cNvCxnSpPr>
            <a:cxnSpLocks/>
          </p:cNvCxnSpPr>
          <p:nvPr/>
        </p:nvCxnSpPr>
        <p:spPr>
          <a:xfrm flipH="1">
            <a:off x="6079121" y="3373670"/>
            <a:ext cx="289273" cy="274624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1EA1648-7DAA-4240-96AA-DBCD770003B3}"/>
              </a:ext>
            </a:extLst>
          </p:cNvPr>
          <p:cNvCxnSpPr>
            <a:cxnSpLocks/>
          </p:cNvCxnSpPr>
          <p:nvPr/>
        </p:nvCxnSpPr>
        <p:spPr>
          <a:xfrm flipH="1">
            <a:off x="6142704" y="3647578"/>
            <a:ext cx="460653" cy="219928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B48517B-3C6D-EB4E-9ABD-90CB1CFC56FD}"/>
              </a:ext>
            </a:extLst>
          </p:cNvPr>
          <p:cNvCxnSpPr>
            <a:cxnSpLocks/>
          </p:cNvCxnSpPr>
          <p:nvPr/>
        </p:nvCxnSpPr>
        <p:spPr>
          <a:xfrm flipH="1">
            <a:off x="5156164" y="3368438"/>
            <a:ext cx="392938" cy="259579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163B522-7D38-F144-96DD-06AB6B1594B7}"/>
              </a:ext>
            </a:extLst>
          </p:cNvPr>
          <p:cNvCxnSpPr>
            <a:cxnSpLocks/>
          </p:cNvCxnSpPr>
          <p:nvPr/>
        </p:nvCxnSpPr>
        <p:spPr>
          <a:xfrm flipH="1">
            <a:off x="5294019" y="3566749"/>
            <a:ext cx="389320" cy="389337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5BDC2DD-9EA7-F345-BA30-676DF26A866B}"/>
              </a:ext>
            </a:extLst>
          </p:cNvPr>
          <p:cNvCxnSpPr>
            <a:cxnSpLocks/>
          </p:cNvCxnSpPr>
          <p:nvPr/>
        </p:nvCxnSpPr>
        <p:spPr>
          <a:xfrm flipH="1">
            <a:off x="5372620" y="3833169"/>
            <a:ext cx="482315" cy="386107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1CF3B83-A84E-5F4E-92F6-B3BAB8238BE0}"/>
              </a:ext>
            </a:extLst>
          </p:cNvPr>
          <p:cNvCxnSpPr>
            <a:cxnSpLocks/>
          </p:cNvCxnSpPr>
          <p:nvPr/>
        </p:nvCxnSpPr>
        <p:spPr>
          <a:xfrm flipH="1">
            <a:off x="5432842" y="4086077"/>
            <a:ext cx="482315" cy="386107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3821267-D734-4145-9B1A-13ABF3E7C2BE}"/>
              </a:ext>
            </a:extLst>
          </p:cNvPr>
          <p:cNvCxnSpPr>
            <a:cxnSpLocks/>
          </p:cNvCxnSpPr>
          <p:nvPr/>
        </p:nvCxnSpPr>
        <p:spPr>
          <a:xfrm flipH="1">
            <a:off x="5557367" y="4344906"/>
            <a:ext cx="624632" cy="452663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9F3D97E-BF9E-9046-8C8C-2B10462E73A1}"/>
              </a:ext>
            </a:extLst>
          </p:cNvPr>
          <p:cNvCxnSpPr>
            <a:cxnSpLocks/>
          </p:cNvCxnSpPr>
          <p:nvPr/>
        </p:nvCxnSpPr>
        <p:spPr>
          <a:xfrm flipH="1">
            <a:off x="5647451" y="4537657"/>
            <a:ext cx="624632" cy="452663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FA75332-A4A1-524C-8EEF-5752C92F305D}"/>
              </a:ext>
            </a:extLst>
          </p:cNvPr>
          <p:cNvCxnSpPr>
            <a:cxnSpLocks/>
          </p:cNvCxnSpPr>
          <p:nvPr/>
        </p:nvCxnSpPr>
        <p:spPr>
          <a:xfrm flipH="1">
            <a:off x="5794911" y="4767196"/>
            <a:ext cx="624632" cy="452663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0396B82-215D-9D45-BAE4-F729154DA0A3}"/>
              </a:ext>
            </a:extLst>
          </p:cNvPr>
          <p:cNvCxnSpPr>
            <a:cxnSpLocks/>
          </p:cNvCxnSpPr>
          <p:nvPr/>
        </p:nvCxnSpPr>
        <p:spPr>
          <a:xfrm flipH="1">
            <a:off x="5802997" y="4949831"/>
            <a:ext cx="693691" cy="499567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8842299-A20A-8D40-8516-7D5FBED3F13A}"/>
              </a:ext>
            </a:extLst>
          </p:cNvPr>
          <p:cNvCxnSpPr>
            <a:cxnSpLocks/>
          </p:cNvCxnSpPr>
          <p:nvPr/>
        </p:nvCxnSpPr>
        <p:spPr>
          <a:xfrm flipH="1">
            <a:off x="5888062" y="5248057"/>
            <a:ext cx="686930" cy="574878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4346557-EF4F-B34F-B0DA-D9D2C39EACF3}"/>
              </a:ext>
            </a:extLst>
          </p:cNvPr>
          <p:cNvCxnSpPr>
            <a:cxnSpLocks/>
          </p:cNvCxnSpPr>
          <p:nvPr/>
        </p:nvCxnSpPr>
        <p:spPr>
          <a:xfrm flipH="1">
            <a:off x="5823176" y="5491157"/>
            <a:ext cx="1160975" cy="934607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8F7C153-164D-F849-AA9C-A8D205BCBDE1}"/>
              </a:ext>
            </a:extLst>
          </p:cNvPr>
          <p:cNvSpPr txBox="1"/>
          <p:nvPr/>
        </p:nvSpPr>
        <p:spPr>
          <a:xfrm flipH="1">
            <a:off x="4154025" y="3684292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0405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C656AA5-941E-174E-BE95-6E3E96F9D418}"/>
              </a:ext>
            </a:extLst>
          </p:cNvPr>
          <p:cNvSpPr txBox="1"/>
          <p:nvPr/>
        </p:nvSpPr>
        <p:spPr>
          <a:xfrm flipH="1">
            <a:off x="4165945" y="3993803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0406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3CC07E2-D51E-2E41-81A9-F93DD1EE2C67}"/>
              </a:ext>
            </a:extLst>
          </p:cNvPr>
          <p:cNvSpPr txBox="1"/>
          <p:nvPr/>
        </p:nvSpPr>
        <p:spPr>
          <a:xfrm flipH="1">
            <a:off x="4154025" y="4234245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0407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8AEB019-C6ED-064C-8CF2-32F3A1C06DDD}"/>
              </a:ext>
            </a:extLst>
          </p:cNvPr>
          <p:cNvSpPr txBox="1"/>
          <p:nvPr/>
        </p:nvSpPr>
        <p:spPr>
          <a:xfrm flipH="1">
            <a:off x="4145100" y="4557360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0408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90B13B5-B416-CC40-9EFE-03505FCF03E3}"/>
              </a:ext>
            </a:extLst>
          </p:cNvPr>
          <p:cNvSpPr txBox="1"/>
          <p:nvPr/>
        </p:nvSpPr>
        <p:spPr>
          <a:xfrm flipH="1">
            <a:off x="4145100" y="4807005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0409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0FB7802-10C7-544A-8004-F1DA1D780CF8}"/>
              </a:ext>
            </a:extLst>
          </p:cNvPr>
          <p:cNvSpPr txBox="1"/>
          <p:nvPr/>
        </p:nvSpPr>
        <p:spPr>
          <a:xfrm flipH="1">
            <a:off x="4145100" y="5023651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0410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1F58DB4-53B5-D24C-A5A3-2E2DE931B6A1}"/>
              </a:ext>
            </a:extLst>
          </p:cNvPr>
          <p:cNvCxnSpPr>
            <a:cxnSpLocks/>
          </p:cNvCxnSpPr>
          <p:nvPr/>
        </p:nvCxnSpPr>
        <p:spPr>
          <a:xfrm flipH="1">
            <a:off x="4532991" y="3744175"/>
            <a:ext cx="317905" cy="6340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A583E25-72D1-EA4A-8C18-36F12729C5BD}"/>
              </a:ext>
            </a:extLst>
          </p:cNvPr>
          <p:cNvCxnSpPr>
            <a:cxnSpLocks/>
            <a:stCxn id="88" idx="3"/>
            <a:endCxn id="119" idx="1"/>
          </p:cNvCxnSpPr>
          <p:nvPr/>
        </p:nvCxnSpPr>
        <p:spPr>
          <a:xfrm flipH="1">
            <a:off x="4523735" y="4065858"/>
            <a:ext cx="412494" cy="26049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3462B5A-2CD5-7545-94F0-F07F0508D143}"/>
              </a:ext>
            </a:extLst>
          </p:cNvPr>
          <p:cNvCxnSpPr>
            <a:cxnSpLocks/>
            <a:endCxn id="120" idx="1"/>
          </p:cNvCxnSpPr>
          <p:nvPr/>
        </p:nvCxnSpPr>
        <p:spPr>
          <a:xfrm flipH="1" flipV="1">
            <a:off x="4511815" y="4332349"/>
            <a:ext cx="545488" cy="23448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BFB8F41-8538-D541-8E69-5C312FB5E408}"/>
              </a:ext>
            </a:extLst>
          </p:cNvPr>
          <p:cNvCxnSpPr>
            <a:cxnSpLocks/>
          </p:cNvCxnSpPr>
          <p:nvPr/>
        </p:nvCxnSpPr>
        <p:spPr>
          <a:xfrm flipH="1" flipV="1">
            <a:off x="4548436" y="4595200"/>
            <a:ext cx="545488" cy="23448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52002FF-ECEF-B544-B09D-DFD2F4871E64}"/>
              </a:ext>
            </a:extLst>
          </p:cNvPr>
          <p:cNvCxnSpPr>
            <a:cxnSpLocks/>
          </p:cNvCxnSpPr>
          <p:nvPr/>
        </p:nvCxnSpPr>
        <p:spPr>
          <a:xfrm flipH="1" flipV="1">
            <a:off x="4596549" y="4893385"/>
            <a:ext cx="545488" cy="23448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69C248C-F1AE-8D41-A50B-2E962AF24198}"/>
              </a:ext>
            </a:extLst>
          </p:cNvPr>
          <p:cNvCxnSpPr>
            <a:cxnSpLocks/>
            <a:endCxn id="123" idx="1"/>
          </p:cNvCxnSpPr>
          <p:nvPr/>
        </p:nvCxnSpPr>
        <p:spPr>
          <a:xfrm flipH="1">
            <a:off x="4502890" y="5116914"/>
            <a:ext cx="750067" cy="4841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6DF8437-E0AC-3141-B135-CB55BC511AE1}"/>
              </a:ext>
            </a:extLst>
          </p:cNvPr>
          <p:cNvCxnSpPr>
            <a:cxnSpLocks/>
          </p:cNvCxnSpPr>
          <p:nvPr/>
        </p:nvCxnSpPr>
        <p:spPr>
          <a:xfrm flipH="1">
            <a:off x="4539444" y="5385416"/>
            <a:ext cx="750067" cy="4841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249A8C09-A2F1-3F49-BBA2-A925816E57CD}"/>
              </a:ext>
            </a:extLst>
          </p:cNvPr>
          <p:cNvSpPr txBox="1"/>
          <p:nvPr/>
        </p:nvSpPr>
        <p:spPr>
          <a:xfrm flipH="1">
            <a:off x="4114796" y="5286637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0411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8358B47-ACEB-AA43-962C-4CAC9C97D967}"/>
              </a:ext>
            </a:extLst>
          </p:cNvPr>
          <p:cNvSpPr txBox="1"/>
          <p:nvPr/>
        </p:nvSpPr>
        <p:spPr>
          <a:xfrm flipH="1">
            <a:off x="4114796" y="5514646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0412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0D65A95-9FD6-C045-BA95-47B4E6C09EC0}"/>
              </a:ext>
            </a:extLst>
          </p:cNvPr>
          <p:cNvSpPr txBox="1"/>
          <p:nvPr/>
        </p:nvSpPr>
        <p:spPr>
          <a:xfrm flipH="1">
            <a:off x="4114796" y="5898808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0413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ADD391A-6B93-614D-8300-DB60862326BD}"/>
              </a:ext>
            </a:extLst>
          </p:cNvPr>
          <p:cNvSpPr txBox="1"/>
          <p:nvPr/>
        </p:nvSpPr>
        <p:spPr>
          <a:xfrm flipH="1">
            <a:off x="4147178" y="6284384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0414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A7F4399-876F-CC45-957C-A2E0FA991B9B}"/>
              </a:ext>
            </a:extLst>
          </p:cNvPr>
          <p:cNvCxnSpPr>
            <a:cxnSpLocks/>
          </p:cNvCxnSpPr>
          <p:nvPr/>
        </p:nvCxnSpPr>
        <p:spPr>
          <a:xfrm flipH="1">
            <a:off x="4597277" y="5555802"/>
            <a:ext cx="750067" cy="4841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9AC1FA0-0480-0D4A-9D03-540A030FC649}"/>
              </a:ext>
            </a:extLst>
          </p:cNvPr>
          <p:cNvCxnSpPr>
            <a:cxnSpLocks/>
          </p:cNvCxnSpPr>
          <p:nvPr/>
        </p:nvCxnSpPr>
        <p:spPr>
          <a:xfrm flipH="1">
            <a:off x="4511815" y="5968896"/>
            <a:ext cx="991514" cy="10666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9B4F6B4-76BF-9242-B32A-3CE45CEEF037}"/>
              </a:ext>
            </a:extLst>
          </p:cNvPr>
          <p:cNvCxnSpPr>
            <a:cxnSpLocks/>
          </p:cNvCxnSpPr>
          <p:nvPr/>
        </p:nvCxnSpPr>
        <p:spPr>
          <a:xfrm flipH="1">
            <a:off x="4538942" y="6400915"/>
            <a:ext cx="1170225" cy="0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030AC8A-46AD-2640-850B-06DF8156A382}"/>
              </a:ext>
            </a:extLst>
          </p:cNvPr>
          <p:cNvCxnSpPr>
            <a:cxnSpLocks/>
          </p:cNvCxnSpPr>
          <p:nvPr/>
        </p:nvCxnSpPr>
        <p:spPr>
          <a:xfrm flipH="1">
            <a:off x="3137439" y="6340333"/>
            <a:ext cx="991514" cy="10666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15E10C6E-924C-9D48-995F-8FA54FE4AF73}"/>
              </a:ext>
            </a:extLst>
          </p:cNvPr>
          <p:cNvCxnSpPr>
            <a:cxnSpLocks/>
          </p:cNvCxnSpPr>
          <p:nvPr/>
        </p:nvCxnSpPr>
        <p:spPr>
          <a:xfrm flipH="1">
            <a:off x="3188808" y="5965949"/>
            <a:ext cx="991514" cy="10666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6594636-ADFB-2643-92E1-8F9BE4A18F5D}"/>
              </a:ext>
            </a:extLst>
          </p:cNvPr>
          <p:cNvCxnSpPr>
            <a:cxnSpLocks/>
          </p:cNvCxnSpPr>
          <p:nvPr/>
        </p:nvCxnSpPr>
        <p:spPr>
          <a:xfrm flipH="1">
            <a:off x="3319054" y="5620934"/>
            <a:ext cx="884413" cy="3323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D629FAE-9022-BD45-A857-E86A7170099E}"/>
              </a:ext>
            </a:extLst>
          </p:cNvPr>
          <p:cNvCxnSpPr>
            <a:cxnSpLocks/>
          </p:cNvCxnSpPr>
          <p:nvPr/>
        </p:nvCxnSpPr>
        <p:spPr>
          <a:xfrm flipH="1">
            <a:off x="3319054" y="5386897"/>
            <a:ext cx="861268" cy="71107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ADE1EFE-5F07-DB47-B286-E2EC05DE0191}"/>
              </a:ext>
            </a:extLst>
          </p:cNvPr>
          <p:cNvCxnSpPr>
            <a:cxnSpLocks/>
          </p:cNvCxnSpPr>
          <p:nvPr/>
        </p:nvCxnSpPr>
        <p:spPr>
          <a:xfrm flipH="1">
            <a:off x="3361051" y="5121553"/>
            <a:ext cx="829657" cy="132806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BCD4C3C-158B-BC45-BEE8-A0D74438298F}"/>
              </a:ext>
            </a:extLst>
          </p:cNvPr>
          <p:cNvCxnSpPr>
            <a:cxnSpLocks/>
          </p:cNvCxnSpPr>
          <p:nvPr/>
        </p:nvCxnSpPr>
        <p:spPr>
          <a:xfrm flipH="1">
            <a:off x="3451988" y="4898728"/>
            <a:ext cx="757505" cy="116478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D93963A-0453-1D44-9171-A3666FC1853D}"/>
              </a:ext>
            </a:extLst>
          </p:cNvPr>
          <p:cNvCxnSpPr>
            <a:cxnSpLocks/>
          </p:cNvCxnSpPr>
          <p:nvPr/>
        </p:nvCxnSpPr>
        <p:spPr>
          <a:xfrm flipH="1">
            <a:off x="3539946" y="4662350"/>
            <a:ext cx="720089" cy="47838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2A906DB-7527-A441-8CAA-C1748BC8E1B3}"/>
              </a:ext>
            </a:extLst>
          </p:cNvPr>
          <p:cNvCxnSpPr>
            <a:cxnSpLocks/>
          </p:cNvCxnSpPr>
          <p:nvPr/>
        </p:nvCxnSpPr>
        <p:spPr>
          <a:xfrm flipH="1">
            <a:off x="3654251" y="4391632"/>
            <a:ext cx="562963" cy="34408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4581C53-2720-DA4B-8232-9CD31F081645}"/>
              </a:ext>
            </a:extLst>
          </p:cNvPr>
          <p:cNvCxnSpPr>
            <a:cxnSpLocks/>
          </p:cNvCxnSpPr>
          <p:nvPr/>
        </p:nvCxnSpPr>
        <p:spPr>
          <a:xfrm flipH="1">
            <a:off x="3707710" y="4083142"/>
            <a:ext cx="509504" cy="68239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5E30B4BD-6F53-4A4B-B052-1BCB3049980C}"/>
              </a:ext>
            </a:extLst>
          </p:cNvPr>
          <p:cNvCxnSpPr>
            <a:cxnSpLocks/>
          </p:cNvCxnSpPr>
          <p:nvPr/>
        </p:nvCxnSpPr>
        <p:spPr>
          <a:xfrm flipH="1" flipV="1">
            <a:off x="3878719" y="3732725"/>
            <a:ext cx="344836" cy="30632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8A7A6E8-5DAE-7946-8BC1-5E5C287159B3}"/>
              </a:ext>
            </a:extLst>
          </p:cNvPr>
          <p:cNvSpPr txBox="1"/>
          <p:nvPr/>
        </p:nvSpPr>
        <p:spPr>
          <a:xfrm flipH="1">
            <a:off x="3579912" y="3655313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0505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0425110-F338-BB45-B871-FEBC945CD33D}"/>
              </a:ext>
            </a:extLst>
          </p:cNvPr>
          <p:cNvSpPr txBox="1"/>
          <p:nvPr/>
        </p:nvSpPr>
        <p:spPr>
          <a:xfrm flipH="1">
            <a:off x="3469611" y="4019828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0506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301327E-9472-3849-ABCB-FEF4F0DBBECA}"/>
              </a:ext>
            </a:extLst>
          </p:cNvPr>
          <p:cNvSpPr txBox="1"/>
          <p:nvPr/>
        </p:nvSpPr>
        <p:spPr>
          <a:xfrm flipH="1">
            <a:off x="3349920" y="4320658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0507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9C575FE-27BB-944C-9CF6-5A926E0A8514}"/>
              </a:ext>
            </a:extLst>
          </p:cNvPr>
          <p:cNvSpPr txBox="1"/>
          <p:nvPr/>
        </p:nvSpPr>
        <p:spPr>
          <a:xfrm flipH="1">
            <a:off x="3278515" y="4601199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0508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9226EBE-0A90-314D-9F98-5BD4EAF6C28D}"/>
              </a:ext>
            </a:extLst>
          </p:cNvPr>
          <p:cNvSpPr txBox="1"/>
          <p:nvPr/>
        </p:nvSpPr>
        <p:spPr>
          <a:xfrm flipH="1">
            <a:off x="3166101" y="4886334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0509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CE5F746-5776-2E4F-ABB0-7014297A0C0A}"/>
              </a:ext>
            </a:extLst>
          </p:cNvPr>
          <p:cNvSpPr txBox="1"/>
          <p:nvPr/>
        </p:nvSpPr>
        <p:spPr>
          <a:xfrm flipH="1">
            <a:off x="3111821" y="5196240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0510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4D1FDCB-64E2-0E46-BC86-8B9460A6BCE6}"/>
              </a:ext>
            </a:extLst>
          </p:cNvPr>
          <p:cNvSpPr txBox="1"/>
          <p:nvPr/>
        </p:nvSpPr>
        <p:spPr>
          <a:xfrm flipH="1">
            <a:off x="3030612" y="5368057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0511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B09B738-FEB9-AD46-A4D1-631CEB8D6F5E}"/>
              </a:ext>
            </a:extLst>
          </p:cNvPr>
          <p:cNvSpPr txBox="1"/>
          <p:nvPr/>
        </p:nvSpPr>
        <p:spPr>
          <a:xfrm flipH="1">
            <a:off x="3002247" y="5531197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0512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2DCF958-0889-A740-8279-A9F852DBB8AE}"/>
              </a:ext>
            </a:extLst>
          </p:cNvPr>
          <p:cNvSpPr txBox="1"/>
          <p:nvPr/>
        </p:nvSpPr>
        <p:spPr>
          <a:xfrm flipH="1">
            <a:off x="2958544" y="5877206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0513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C60EDC0-D3A2-DA48-A917-545E6618C286}"/>
              </a:ext>
            </a:extLst>
          </p:cNvPr>
          <p:cNvSpPr txBox="1"/>
          <p:nvPr/>
        </p:nvSpPr>
        <p:spPr>
          <a:xfrm flipH="1">
            <a:off x="2817913" y="6237955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0514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D686FC0-CC06-1A46-BAAB-BE077885DFE7}"/>
              </a:ext>
            </a:extLst>
          </p:cNvPr>
          <p:cNvSpPr txBox="1"/>
          <p:nvPr/>
        </p:nvSpPr>
        <p:spPr>
          <a:xfrm flipH="1">
            <a:off x="3046758" y="3329050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0605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377CEB3-153F-E246-AFDB-C85BFEF3F10A}"/>
              </a:ext>
            </a:extLst>
          </p:cNvPr>
          <p:cNvSpPr txBox="1"/>
          <p:nvPr/>
        </p:nvSpPr>
        <p:spPr>
          <a:xfrm flipH="1">
            <a:off x="2896955" y="3598451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0606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4E73C5-C602-DD40-B9F5-F17AA7EE82D4}"/>
              </a:ext>
            </a:extLst>
          </p:cNvPr>
          <p:cNvSpPr txBox="1"/>
          <p:nvPr/>
        </p:nvSpPr>
        <p:spPr>
          <a:xfrm flipH="1">
            <a:off x="2757070" y="3882674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0607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C007694-BB3E-6E4D-A779-03925F4935A5}"/>
              </a:ext>
            </a:extLst>
          </p:cNvPr>
          <p:cNvCxnSpPr>
            <a:cxnSpLocks/>
          </p:cNvCxnSpPr>
          <p:nvPr/>
        </p:nvCxnSpPr>
        <p:spPr>
          <a:xfrm flipH="1" flipV="1">
            <a:off x="3330623" y="3492474"/>
            <a:ext cx="356580" cy="151520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B66AEC1-77DF-9F4D-9325-DFCA5C9CD389}"/>
              </a:ext>
            </a:extLst>
          </p:cNvPr>
          <p:cNvCxnSpPr>
            <a:cxnSpLocks/>
          </p:cNvCxnSpPr>
          <p:nvPr/>
        </p:nvCxnSpPr>
        <p:spPr>
          <a:xfrm flipH="1" flipV="1">
            <a:off x="3182156" y="3802898"/>
            <a:ext cx="404004" cy="293083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8ADFC52-529F-994F-81DF-6AC1DDDC2B11}"/>
              </a:ext>
            </a:extLst>
          </p:cNvPr>
          <p:cNvCxnSpPr>
            <a:cxnSpLocks/>
          </p:cNvCxnSpPr>
          <p:nvPr/>
        </p:nvCxnSpPr>
        <p:spPr>
          <a:xfrm flipH="1" flipV="1">
            <a:off x="3059707" y="4034050"/>
            <a:ext cx="404004" cy="293083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DA6EE95-D034-6D42-B936-E5123ADC8E14}"/>
              </a:ext>
            </a:extLst>
          </p:cNvPr>
          <p:cNvCxnSpPr>
            <a:cxnSpLocks/>
          </p:cNvCxnSpPr>
          <p:nvPr/>
        </p:nvCxnSpPr>
        <p:spPr>
          <a:xfrm flipH="1" flipV="1">
            <a:off x="2834544" y="4277878"/>
            <a:ext cx="524808" cy="353339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5BD0EE9-8E5D-BC4E-B7C3-1462E22051BD}"/>
              </a:ext>
            </a:extLst>
          </p:cNvPr>
          <p:cNvCxnSpPr>
            <a:cxnSpLocks/>
          </p:cNvCxnSpPr>
          <p:nvPr/>
        </p:nvCxnSpPr>
        <p:spPr>
          <a:xfrm flipH="1" flipV="1">
            <a:off x="2725955" y="4539553"/>
            <a:ext cx="524808" cy="353339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E8091DB-3394-824D-B11D-27A0A5C895A7}"/>
              </a:ext>
            </a:extLst>
          </p:cNvPr>
          <p:cNvCxnSpPr>
            <a:cxnSpLocks/>
          </p:cNvCxnSpPr>
          <p:nvPr/>
        </p:nvCxnSpPr>
        <p:spPr>
          <a:xfrm flipH="1" flipV="1">
            <a:off x="2682022" y="4787804"/>
            <a:ext cx="524808" cy="353339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350F544B-23FC-1247-81C5-B423D27CE2EA}"/>
              </a:ext>
            </a:extLst>
          </p:cNvPr>
          <p:cNvCxnSpPr>
            <a:cxnSpLocks/>
          </p:cNvCxnSpPr>
          <p:nvPr/>
        </p:nvCxnSpPr>
        <p:spPr>
          <a:xfrm flipH="1" flipV="1">
            <a:off x="2604911" y="4875045"/>
            <a:ext cx="539897" cy="460522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ECF8802-5C4D-FF42-BDC2-F3A9C1E63BB1}"/>
              </a:ext>
            </a:extLst>
          </p:cNvPr>
          <p:cNvCxnSpPr>
            <a:cxnSpLocks/>
          </p:cNvCxnSpPr>
          <p:nvPr/>
        </p:nvCxnSpPr>
        <p:spPr>
          <a:xfrm flipH="1" flipV="1">
            <a:off x="2466636" y="5116914"/>
            <a:ext cx="623892" cy="394811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9AE0A1DF-609F-C348-87FD-C674475C2960}"/>
              </a:ext>
            </a:extLst>
          </p:cNvPr>
          <p:cNvCxnSpPr>
            <a:cxnSpLocks/>
          </p:cNvCxnSpPr>
          <p:nvPr/>
        </p:nvCxnSpPr>
        <p:spPr>
          <a:xfrm flipH="1" flipV="1">
            <a:off x="2324193" y="5244904"/>
            <a:ext cx="758178" cy="641823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52863225-AD4D-D940-B2D3-C92779D175BB}"/>
              </a:ext>
            </a:extLst>
          </p:cNvPr>
          <p:cNvCxnSpPr>
            <a:cxnSpLocks/>
          </p:cNvCxnSpPr>
          <p:nvPr/>
        </p:nvCxnSpPr>
        <p:spPr>
          <a:xfrm flipH="1" flipV="1">
            <a:off x="2199259" y="5625919"/>
            <a:ext cx="758178" cy="641823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1B72EF34-3044-EA4D-AD5C-831B9D991A68}"/>
              </a:ext>
            </a:extLst>
          </p:cNvPr>
          <p:cNvSpPr txBox="1"/>
          <p:nvPr/>
        </p:nvSpPr>
        <p:spPr>
          <a:xfrm flipH="1">
            <a:off x="2568827" y="4138737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0608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F80EBE7-BA8C-6D47-A87C-B40F826FF744}"/>
              </a:ext>
            </a:extLst>
          </p:cNvPr>
          <p:cNvSpPr txBox="1"/>
          <p:nvPr/>
        </p:nvSpPr>
        <p:spPr>
          <a:xfrm flipH="1">
            <a:off x="2454424" y="4388984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0609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E9C4EBC-5A6F-B942-904B-3A7C3C3C60EC}"/>
              </a:ext>
            </a:extLst>
          </p:cNvPr>
          <p:cNvSpPr txBox="1"/>
          <p:nvPr/>
        </p:nvSpPr>
        <p:spPr>
          <a:xfrm flipH="1">
            <a:off x="2386440" y="4626794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0610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2182A7E-5C51-2E45-AEC2-A1FE7B408E99}"/>
              </a:ext>
            </a:extLst>
          </p:cNvPr>
          <p:cNvSpPr txBox="1"/>
          <p:nvPr/>
        </p:nvSpPr>
        <p:spPr>
          <a:xfrm flipH="1">
            <a:off x="2328048" y="4797319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0611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4624883-23B8-3F44-898B-2F8BABDD311C}"/>
              </a:ext>
            </a:extLst>
          </p:cNvPr>
          <p:cNvSpPr txBox="1"/>
          <p:nvPr/>
        </p:nvSpPr>
        <p:spPr>
          <a:xfrm flipH="1">
            <a:off x="2197754" y="4959349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0612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0AF5F51-EFDB-8248-9374-F35BF5CB19E6}"/>
              </a:ext>
            </a:extLst>
          </p:cNvPr>
          <p:cNvSpPr txBox="1"/>
          <p:nvPr/>
        </p:nvSpPr>
        <p:spPr>
          <a:xfrm flipH="1">
            <a:off x="2120865" y="5139359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0613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F1E7D48-DBBB-B84B-9E0C-99DABEDA5DDA}"/>
              </a:ext>
            </a:extLst>
          </p:cNvPr>
          <p:cNvSpPr txBox="1"/>
          <p:nvPr/>
        </p:nvSpPr>
        <p:spPr>
          <a:xfrm flipH="1">
            <a:off x="1959287" y="5483490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0614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DE2F0D78-12D5-744F-9CA8-CED72A2050FE}"/>
              </a:ext>
            </a:extLst>
          </p:cNvPr>
          <p:cNvCxnSpPr>
            <a:cxnSpLocks/>
          </p:cNvCxnSpPr>
          <p:nvPr/>
        </p:nvCxnSpPr>
        <p:spPr>
          <a:xfrm flipH="1" flipV="1">
            <a:off x="2874860" y="3051410"/>
            <a:ext cx="278735" cy="296731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0CA30723-E4E6-D948-8169-EEAD0EDA3316}"/>
              </a:ext>
            </a:extLst>
          </p:cNvPr>
          <p:cNvCxnSpPr>
            <a:cxnSpLocks/>
          </p:cNvCxnSpPr>
          <p:nvPr/>
        </p:nvCxnSpPr>
        <p:spPr>
          <a:xfrm flipH="1" flipV="1">
            <a:off x="2706219" y="3319248"/>
            <a:ext cx="278735" cy="296731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097CF4B-E215-924A-97E8-6CE947AAF8BA}"/>
              </a:ext>
            </a:extLst>
          </p:cNvPr>
          <p:cNvCxnSpPr>
            <a:cxnSpLocks/>
          </p:cNvCxnSpPr>
          <p:nvPr/>
        </p:nvCxnSpPr>
        <p:spPr>
          <a:xfrm flipH="1" flipV="1">
            <a:off x="2468495" y="3655313"/>
            <a:ext cx="285500" cy="268704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8F84B6F1-5043-AA4B-951C-B6FB96757C0D}"/>
              </a:ext>
            </a:extLst>
          </p:cNvPr>
          <p:cNvCxnSpPr>
            <a:cxnSpLocks/>
          </p:cNvCxnSpPr>
          <p:nvPr/>
        </p:nvCxnSpPr>
        <p:spPr>
          <a:xfrm flipH="1" flipV="1">
            <a:off x="2364740" y="3836709"/>
            <a:ext cx="285500" cy="268704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CA8459A-D0AD-AE47-9BBA-179F65698DB5}"/>
              </a:ext>
            </a:extLst>
          </p:cNvPr>
          <p:cNvCxnSpPr>
            <a:cxnSpLocks/>
          </p:cNvCxnSpPr>
          <p:nvPr/>
        </p:nvCxnSpPr>
        <p:spPr>
          <a:xfrm flipH="1" flipV="1">
            <a:off x="2115631" y="4056198"/>
            <a:ext cx="414985" cy="329767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38D2D11C-39B5-794B-A398-ECBA59ADC12D}"/>
              </a:ext>
            </a:extLst>
          </p:cNvPr>
          <p:cNvCxnSpPr>
            <a:cxnSpLocks/>
          </p:cNvCxnSpPr>
          <p:nvPr/>
        </p:nvCxnSpPr>
        <p:spPr>
          <a:xfrm flipH="1" flipV="1">
            <a:off x="2028699" y="4285762"/>
            <a:ext cx="414985" cy="329767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1AB15656-B6CE-BB48-ACFC-CA9AE3557530}"/>
              </a:ext>
            </a:extLst>
          </p:cNvPr>
          <p:cNvCxnSpPr>
            <a:cxnSpLocks/>
          </p:cNvCxnSpPr>
          <p:nvPr/>
        </p:nvCxnSpPr>
        <p:spPr>
          <a:xfrm flipH="1" flipV="1">
            <a:off x="1850812" y="4450646"/>
            <a:ext cx="444586" cy="478226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7D4A40DE-FC75-F94E-8A22-C4101CFA86BD}"/>
              </a:ext>
            </a:extLst>
          </p:cNvPr>
          <p:cNvSpPr txBox="1"/>
          <p:nvPr/>
        </p:nvSpPr>
        <p:spPr>
          <a:xfrm flipH="1">
            <a:off x="2619787" y="2905767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0705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FB1FAF-F25C-7142-AFA4-33FD1DB6577A}"/>
              </a:ext>
            </a:extLst>
          </p:cNvPr>
          <p:cNvSpPr txBox="1"/>
          <p:nvPr/>
        </p:nvSpPr>
        <p:spPr>
          <a:xfrm flipH="1">
            <a:off x="2413679" y="3122949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0706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18E63358-8E2E-9A4D-9C72-B71348A940D6}"/>
              </a:ext>
            </a:extLst>
          </p:cNvPr>
          <p:cNvSpPr txBox="1"/>
          <p:nvPr/>
        </p:nvSpPr>
        <p:spPr>
          <a:xfrm flipH="1">
            <a:off x="2213998" y="3485565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0707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18871AC-8AE1-1E4B-84E5-1B0D352C4AB3}"/>
              </a:ext>
            </a:extLst>
          </p:cNvPr>
          <p:cNvSpPr txBox="1"/>
          <p:nvPr/>
        </p:nvSpPr>
        <p:spPr>
          <a:xfrm flipH="1">
            <a:off x="2088376" y="3636961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0708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EF8814B-34D0-C742-A884-FAD0579980F2}"/>
              </a:ext>
            </a:extLst>
          </p:cNvPr>
          <p:cNvSpPr txBox="1"/>
          <p:nvPr/>
        </p:nvSpPr>
        <p:spPr>
          <a:xfrm flipH="1">
            <a:off x="1851673" y="3899773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0709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E1F2C9E-FECB-754E-9BBC-71DD949AD732}"/>
              </a:ext>
            </a:extLst>
          </p:cNvPr>
          <p:cNvSpPr txBox="1"/>
          <p:nvPr/>
        </p:nvSpPr>
        <p:spPr>
          <a:xfrm flipH="1">
            <a:off x="1705047" y="4112562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0710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EF74108-077E-3142-880D-6286F858F800}"/>
              </a:ext>
            </a:extLst>
          </p:cNvPr>
          <p:cNvSpPr txBox="1"/>
          <p:nvPr/>
        </p:nvSpPr>
        <p:spPr>
          <a:xfrm flipH="1">
            <a:off x="1584980" y="4198418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0711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5B52C103-1252-5142-BADA-A13B96134CCC}"/>
              </a:ext>
            </a:extLst>
          </p:cNvPr>
          <p:cNvCxnSpPr>
            <a:cxnSpLocks/>
            <a:endCxn id="231" idx="2"/>
          </p:cNvCxnSpPr>
          <p:nvPr/>
        </p:nvCxnSpPr>
        <p:spPr>
          <a:xfrm flipH="1" flipV="1">
            <a:off x="1883942" y="4308770"/>
            <a:ext cx="556091" cy="468000"/>
          </a:xfrm>
          <a:prstGeom prst="line">
            <a:avLst/>
          </a:prstGeom>
          <a:ln w="12700">
            <a:solidFill>
              <a:srgbClr val="FF87F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3F5364C9-9B68-6C41-9B50-EDBBF611E36C}"/>
              </a:ext>
            </a:extLst>
          </p:cNvPr>
          <p:cNvSpPr txBox="1"/>
          <p:nvPr/>
        </p:nvSpPr>
        <p:spPr>
          <a:xfrm flipH="1">
            <a:off x="1540010" y="4310732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0712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37AEDFB-656A-1042-A070-15037C3A10C1}"/>
              </a:ext>
            </a:extLst>
          </p:cNvPr>
          <p:cNvSpPr txBox="1"/>
          <p:nvPr/>
        </p:nvSpPr>
        <p:spPr>
          <a:xfrm flipH="1">
            <a:off x="6039351" y="3478140"/>
            <a:ext cx="320922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A07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FA1B43A-DBDF-C746-B525-4005C42739F3}"/>
              </a:ext>
            </a:extLst>
          </p:cNvPr>
          <p:cNvSpPr txBox="1"/>
          <p:nvPr/>
        </p:nvSpPr>
        <p:spPr>
          <a:xfrm flipH="1">
            <a:off x="6239674" y="3648556"/>
            <a:ext cx="320922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A08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D3F0390-C751-114C-A6B0-AFC8E42E0103}"/>
              </a:ext>
            </a:extLst>
          </p:cNvPr>
          <p:cNvSpPr txBox="1"/>
          <p:nvPr/>
        </p:nvSpPr>
        <p:spPr>
          <a:xfrm flipH="1">
            <a:off x="5578158" y="2846363"/>
            <a:ext cx="320922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A04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E52D36B-9260-B642-ABAD-031E4211EC15}"/>
              </a:ext>
            </a:extLst>
          </p:cNvPr>
          <p:cNvSpPr txBox="1"/>
          <p:nvPr/>
        </p:nvSpPr>
        <p:spPr>
          <a:xfrm flipH="1">
            <a:off x="5789466" y="3061575"/>
            <a:ext cx="320922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A05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EF95F2E-E938-9D49-B777-F7E4BE89C1BC}"/>
              </a:ext>
            </a:extLst>
          </p:cNvPr>
          <p:cNvSpPr txBox="1"/>
          <p:nvPr/>
        </p:nvSpPr>
        <p:spPr>
          <a:xfrm flipH="1">
            <a:off x="5908693" y="3269857"/>
            <a:ext cx="320922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A06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ABFCBC0-9621-EC4B-A460-2C7DE3298B89}"/>
              </a:ext>
            </a:extLst>
          </p:cNvPr>
          <p:cNvSpPr txBox="1"/>
          <p:nvPr/>
        </p:nvSpPr>
        <p:spPr>
          <a:xfrm flipH="1">
            <a:off x="4862025" y="1793102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FF00"/>
                </a:solidFill>
              </a:rPr>
              <a:t>0101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CE56491-6645-8042-BC8A-7F06A579A178}"/>
              </a:ext>
            </a:extLst>
          </p:cNvPr>
          <p:cNvSpPr txBox="1"/>
          <p:nvPr/>
        </p:nvSpPr>
        <p:spPr>
          <a:xfrm flipH="1">
            <a:off x="4894412" y="2817522"/>
            <a:ext cx="31771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B03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E9F2BF8-F2FE-7B4F-AACF-44DC24949439}"/>
              </a:ext>
            </a:extLst>
          </p:cNvPr>
          <p:cNvSpPr txBox="1"/>
          <p:nvPr/>
        </p:nvSpPr>
        <p:spPr>
          <a:xfrm flipH="1">
            <a:off x="5429600" y="3961687"/>
            <a:ext cx="31771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B07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1ACABEA-3962-D34E-8A8B-3F2E4B6D381B}"/>
              </a:ext>
            </a:extLst>
          </p:cNvPr>
          <p:cNvSpPr txBox="1"/>
          <p:nvPr/>
        </p:nvSpPr>
        <p:spPr>
          <a:xfrm flipH="1">
            <a:off x="5548743" y="4191971"/>
            <a:ext cx="31771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B08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FB52BCF-5B54-864D-85CF-9C42BE64E121}"/>
              </a:ext>
            </a:extLst>
          </p:cNvPr>
          <p:cNvSpPr txBox="1"/>
          <p:nvPr/>
        </p:nvSpPr>
        <p:spPr>
          <a:xfrm flipH="1">
            <a:off x="5089466" y="3209616"/>
            <a:ext cx="31771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B04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92F9D43-54D3-5341-9864-695F74321B75}"/>
              </a:ext>
            </a:extLst>
          </p:cNvPr>
          <p:cNvSpPr txBox="1"/>
          <p:nvPr/>
        </p:nvSpPr>
        <p:spPr>
          <a:xfrm flipH="1">
            <a:off x="5179398" y="3415553"/>
            <a:ext cx="31771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B05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1380D6C-3F3F-D946-9B19-FD1FD8CDAF1B}"/>
              </a:ext>
            </a:extLst>
          </p:cNvPr>
          <p:cNvSpPr txBox="1"/>
          <p:nvPr/>
        </p:nvSpPr>
        <p:spPr>
          <a:xfrm flipH="1">
            <a:off x="5277987" y="3704431"/>
            <a:ext cx="31771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B06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3DE84A6F-49D5-3F4F-ACC2-53DB3609FD2C}"/>
              </a:ext>
            </a:extLst>
          </p:cNvPr>
          <p:cNvSpPr txBox="1"/>
          <p:nvPr/>
        </p:nvSpPr>
        <p:spPr>
          <a:xfrm flipH="1">
            <a:off x="5742656" y="4454839"/>
            <a:ext cx="31771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B09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67AE78E-8B9A-AA4C-9344-0EF1C3E7E79C}"/>
              </a:ext>
            </a:extLst>
          </p:cNvPr>
          <p:cNvSpPr txBox="1"/>
          <p:nvPr/>
        </p:nvSpPr>
        <p:spPr>
          <a:xfrm flipH="1">
            <a:off x="5863381" y="4659260"/>
            <a:ext cx="31771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B10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05D6F9E-4151-5349-8B6F-92C79A92FCFC}"/>
              </a:ext>
            </a:extLst>
          </p:cNvPr>
          <p:cNvSpPr txBox="1"/>
          <p:nvPr/>
        </p:nvSpPr>
        <p:spPr>
          <a:xfrm flipH="1">
            <a:off x="5965491" y="4892608"/>
            <a:ext cx="31771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B11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2587D14-0486-3A41-973A-6E48D3D0F753}"/>
              </a:ext>
            </a:extLst>
          </p:cNvPr>
          <p:cNvSpPr txBox="1"/>
          <p:nvPr/>
        </p:nvSpPr>
        <p:spPr>
          <a:xfrm flipH="1">
            <a:off x="6078381" y="5095795"/>
            <a:ext cx="31771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B12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F30FAA8-47AC-7844-9BB1-BDCA9B255840}"/>
              </a:ext>
            </a:extLst>
          </p:cNvPr>
          <p:cNvSpPr txBox="1"/>
          <p:nvPr/>
        </p:nvSpPr>
        <p:spPr>
          <a:xfrm flipH="1">
            <a:off x="6193155" y="5339288"/>
            <a:ext cx="31771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B13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8F4D23A-49ED-A54F-8E8D-CB3001B32774}"/>
              </a:ext>
            </a:extLst>
          </p:cNvPr>
          <p:cNvSpPr txBox="1"/>
          <p:nvPr/>
        </p:nvSpPr>
        <p:spPr>
          <a:xfrm flipH="1">
            <a:off x="6333650" y="5758527"/>
            <a:ext cx="31771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B14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F2068B64-0FDA-0748-878B-17FD35BF7EC2}"/>
              </a:ext>
            </a:extLst>
          </p:cNvPr>
          <p:cNvSpPr txBox="1"/>
          <p:nvPr/>
        </p:nvSpPr>
        <p:spPr>
          <a:xfrm flipH="1">
            <a:off x="4464120" y="2950018"/>
            <a:ext cx="31771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C03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8249B50-F097-AF46-8659-1E34D7EFE880}"/>
              </a:ext>
            </a:extLst>
          </p:cNvPr>
          <p:cNvSpPr txBox="1"/>
          <p:nvPr/>
        </p:nvSpPr>
        <p:spPr>
          <a:xfrm flipH="1">
            <a:off x="4526319" y="3333685"/>
            <a:ext cx="31771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C04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E273E142-E038-3144-85E8-E569D0043B9E}"/>
              </a:ext>
            </a:extLst>
          </p:cNvPr>
          <p:cNvSpPr txBox="1"/>
          <p:nvPr/>
        </p:nvSpPr>
        <p:spPr>
          <a:xfrm flipH="1">
            <a:off x="4524062" y="3668335"/>
            <a:ext cx="31771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C05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EA11837E-B36D-F147-B94F-01D90F77FF7E}"/>
              </a:ext>
            </a:extLst>
          </p:cNvPr>
          <p:cNvSpPr txBox="1"/>
          <p:nvPr/>
        </p:nvSpPr>
        <p:spPr>
          <a:xfrm flipH="1">
            <a:off x="4558291" y="3989656"/>
            <a:ext cx="31771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C06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90B5A26-BF0C-5F4B-8668-0D718889CA42}"/>
              </a:ext>
            </a:extLst>
          </p:cNvPr>
          <p:cNvSpPr txBox="1"/>
          <p:nvPr/>
        </p:nvSpPr>
        <p:spPr>
          <a:xfrm flipH="1">
            <a:off x="4571124" y="4242248"/>
            <a:ext cx="31771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C07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7C7C78D-A72F-DC43-983F-0375FA334181}"/>
              </a:ext>
            </a:extLst>
          </p:cNvPr>
          <p:cNvSpPr txBox="1"/>
          <p:nvPr/>
        </p:nvSpPr>
        <p:spPr>
          <a:xfrm flipH="1">
            <a:off x="4621079" y="4515504"/>
            <a:ext cx="31771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C08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54BD502-0046-BE41-864D-0A45ED201AC0}"/>
              </a:ext>
            </a:extLst>
          </p:cNvPr>
          <p:cNvSpPr txBox="1"/>
          <p:nvPr/>
        </p:nvSpPr>
        <p:spPr>
          <a:xfrm flipH="1">
            <a:off x="4673353" y="4809873"/>
            <a:ext cx="31771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C09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4B138F4-2EFA-EE46-9210-BB20797A2CC6}"/>
              </a:ext>
            </a:extLst>
          </p:cNvPr>
          <p:cNvSpPr txBox="1"/>
          <p:nvPr/>
        </p:nvSpPr>
        <p:spPr>
          <a:xfrm flipH="1">
            <a:off x="4713166" y="5042299"/>
            <a:ext cx="31771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C10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7613DE5-6C23-9141-BA40-DE616AE89D8F}"/>
              </a:ext>
            </a:extLst>
          </p:cNvPr>
          <p:cNvSpPr txBox="1"/>
          <p:nvPr/>
        </p:nvSpPr>
        <p:spPr>
          <a:xfrm flipH="1">
            <a:off x="4734535" y="5285837"/>
            <a:ext cx="31771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C11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0909D05E-D06B-844D-AD0B-5155BBECD5C7}"/>
              </a:ext>
            </a:extLst>
          </p:cNvPr>
          <p:cNvSpPr txBox="1"/>
          <p:nvPr/>
        </p:nvSpPr>
        <p:spPr>
          <a:xfrm flipH="1">
            <a:off x="4756280" y="5478381"/>
            <a:ext cx="31771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C12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DE522F8E-1682-6146-A458-BBD292235BBE}"/>
              </a:ext>
            </a:extLst>
          </p:cNvPr>
          <p:cNvSpPr txBox="1"/>
          <p:nvPr/>
        </p:nvSpPr>
        <p:spPr>
          <a:xfrm flipH="1">
            <a:off x="4777371" y="5892400"/>
            <a:ext cx="31771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C13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55B2A527-8DCE-6144-BB78-816BFD19D42D}"/>
              </a:ext>
            </a:extLst>
          </p:cNvPr>
          <p:cNvSpPr txBox="1"/>
          <p:nvPr/>
        </p:nvSpPr>
        <p:spPr>
          <a:xfrm flipH="1">
            <a:off x="4777521" y="6302811"/>
            <a:ext cx="31771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C14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03667903-2D28-FC41-B416-03691EEED49F}"/>
              </a:ext>
            </a:extLst>
          </p:cNvPr>
          <p:cNvSpPr txBox="1"/>
          <p:nvPr/>
        </p:nvSpPr>
        <p:spPr>
          <a:xfrm flipH="1">
            <a:off x="4033581" y="2932063"/>
            <a:ext cx="32412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D03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8F3F76C-75B6-DF4F-AB6F-D1DD08FBD35E}"/>
              </a:ext>
            </a:extLst>
          </p:cNvPr>
          <p:cNvSpPr txBox="1"/>
          <p:nvPr/>
        </p:nvSpPr>
        <p:spPr>
          <a:xfrm flipH="1">
            <a:off x="3992714" y="3284848"/>
            <a:ext cx="32412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D04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3BE87F4-8CE2-4142-B72A-066AE9508787}"/>
              </a:ext>
            </a:extLst>
          </p:cNvPr>
          <p:cNvSpPr txBox="1"/>
          <p:nvPr/>
        </p:nvSpPr>
        <p:spPr>
          <a:xfrm flipH="1">
            <a:off x="3922895" y="3648548"/>
            <a:ext cx="32412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D05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7B76073-4852-0441-9ED7-31F3C2E82F3C}"/>
              </a:ext>
            </a:extLst>
          </p:cNvPr>
          <p:cNvSpPr txBox="1"/>
          <p:nvPr/>
        </p:nvSpPr>
        <p:spPr>
          <a:xfrm flipH="1">
            <a:off x="3855800" y="4012076"/>
            <a:ext cx="32412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D06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F72A099-782B-CE48-B08A-A3F6911BE8D6}"/>
              </a:ext>
            </a:extLst>
          </p:cNvPr>
          <p:cNvSpPr txBox="1"/>
          <p:nvPr/>
        </p:nvSpPr>
        <p:spPr>
          <a:xfrm flipH="1">
            <a:off x="3835859" y="4304382"/>
            <a:ext cx="32412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D07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E219984-E469-5445-AC26-3B71EEFA9A5F}"/>
              </a:ext>
            </a:extLst>
          </p:cNvPr>
          <p:cNvSpPr txBox="1"/>
          <p:nvPr/>
        </p:nvSpPr>
        <p:spPr>
          <a:xfrm flipH="1">
            <a:off x="3818629" y="4577252"/>
            <a:ext cx="32412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D08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2127AC5-8FC3-2644-BC0A-CB6B1DABD0A9}"/>
              </a:ext>
            </a:extLst>
          </p:cNvPr>
          <p:cNvSpPr txBox="1"/>
          <p:nvPr/>
        </p:nvSpPr>
        <p:spPr>
          <a:xfrm flipH="1">
            <a:off x="3781467" y="4850628"/>
            <a:ext cx="32412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D09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AA87352D-72C8-3E4E-AE12-B7C505F60112}"/>
              </a:ext>
            </a:extLst>
          </p:cNvPr>
          <p:cNvSpPr txBox="1"/>
          <p:nvPr/>
        </p:nvSpPr>
        <p:spPr>
          <a:xfrm flipH="1">
            <a:off x="3710118" y="5103949"/>
            <a:ext cx="32412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D10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F7167DCB-5C71-034F-AE8F-14C69C9D85EA}"/>
              </a:ext>
            </a:extLst>
          </p:cNvPr>
          <p:cNvSpPr txBox="1"/>
          <p:nvPr/>
        </p:nvSpPr>
        <p:spPr>
          <a:xfrm flipH="1">
            <a:off x="3691299" y="5317801"/>
            <a:ext cx="32412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D11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336B20F-83F3-0743-AFE3-634551524C77}"/>
              </a:ext>
            </a:extLst>
          </p:cNvPr>
          <p:cNvSpPr txBox="1"/>
          <p:nvPr/>
        </p:nvSpPr>
        <p:spPr>
          <a:xfrm flipH="1">
            <a:off x="3694826" y="5531197"/>
            <a:ext cx="32412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D12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6D07A12D-8D94-7C48-8CCC-AFB9207E6C3E}"/>
              </a:ext>
            </a:extLst>
          </p:cNvPr>
          <p:cNvSpPr txBox="1"/>
          <p:nvPr/>
        </p:nvSpPr>
        <p:spPr>
          <a:xfrm flipH="1">
            <a:off x="3626489" y="5851737"/>
            <a:ext cx="32412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D13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8AC3605-29B2-3D44-A9F5-C3420471FF8E}"/>
              </a:ext>
            </a:extLst>
          </p:cNvPr>
          <p:cNvSpPr txBox="1"/>
          <p:nvPr/>
        </p:nvSpPr>
        <p:spPr>
          <a:xfrm flipH="1">
            <a:off x="3586772" y="6245688"/>
            <a:ext cx="32412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D14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19B8E8C7-1906-8141-BBCD-C9DA827A264C}"/>
              </a:ext>
            </a:extLst>
          </p:cNvPr>
          <p:cNvSpPr txBox="1"/>
          <p:nvPr/>
        </p:nvSpPr>
        <p:spPr>
          <a:xfrm flipH="1">
            <a:off x="3543378" y="2795100"/>
            <a:ext cx="31290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E03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CD3A6B0-3F59-C14D-A5C3-67C4F72E7E61}"/>
              </a:ext>
            </a:extLst>
          </p:cNvPr>
          <p:cNvSpPr txBox="1"/>
          <p:nvPr/>
        </p:nvSpPr>
        <p:spPr>
          <a:xfrm flipH="1">
            <a:off x="3462798" y="3138974"/>
            <a:ext cx="31290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E04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CD9D193-6350-DB42-9315-5B7F06FE00DB}"/>
              </a:ext>
            </a:extLst>
          </p:cNvPr>
          <p:cNvSpPr txBox="1"/>
          <p:nvPr/>
        </p:nvSpPr>
        <p:spPr>
          <a:xfrm flipH="1">
            <a:off x="3335600" y="3472458"/>
            <a:ext cx="31290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E05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886483E-5AFE-F24F-8F35-7C8184ACF89D}"/>
              </a:ext>
            </a:extLst>
          </p:cNvPr>
          <p:cNvSpPr txBox="1"/>
          <p:nvPr/>
        </p:nvSpPr>
        <p:spPr>
          <a:xfrm flipH="1">
            <a:off x="3171349" y="3812720"/>
            <a:ext cx="31290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E06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5E8BDAAC-8E72-4043-9790-F632D855800C}"/>
              </a:ext>
            </a:extLst>
          </p:cNvPr>
          <p:cNvSpPr txBox="1"/>
          <p:nvPr/>
        </p:nvSpPr>
        <p:spPr>
          <a:xfrm flipH="1">
            <a:off x="3094310" y="4070512"/>
            <a:ext cx="31290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E07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249152F-8246-6043-809F-36CFB156ED97}"/>
              </a:ext>
            </a:extLst>
          </p:cNvPr>
          <p:cNvSpPr txBox="1"/>
          <p:nvPr/>
        </p:nvSpPr>
        <p:spPr>
          <a:xfrm flipH="1">
            <a:off x="2944343" y="4332349"/>
            <a:ext cx="31290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E08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0EE9A421-5B27-7D46-97DA-5A5E0591E2E6}"/>
              </a:ext>
            </a:extLst>
          </p:cNvPr>
          <p:cNvSpPr txBox="1"/>
          <p:nvPr/>
        </p:nvSpPr>
        <p:spPr>
          <a:xfrm flipH="1">
            <a:off x="2824967" y="4607623"/>
            <a:ext cx="31290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E09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3368080-08D4-4949-A53E-8619FC64318E}"/>
              </a:ext>
            </a:extLst>
          </p:cNvPr>
          <p:cNvSpPr txBox="1"/>
          <p:nvPr/>
        </p:nvSpPr>
        <p:spPr>
          <a:xfrm flipH="1">
            <a:off x="2759584" y="4835433"/>
            <a:ext cx="31290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E10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8435C5C-7365-784E-B027-5D54BB7C3761}"/>
              </a:ext>
            </a:extLst>
          </p:cNvPr>
          <p:cNvSpPr txBox="1"/>
          <p:nvPr/>
        </p:nvSpPr>
        <p:spPr>
          <a:xfrm flipH="1">
            <a:off x="2708125" y="5001204"/>
            <a:ext cx="31290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E11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89C0B592-8E83-404B-A698-EBF8F5686BF3}"/>
              </a:ext>
            </a:extLst>
          </p:cNvPr>
          <p:cNvSpPr txBox="1"/>
          <p:nvPr/>
        </p:nvSpPr>
        <p:spPr>
          <a:xfrm flipH="1">
            <a:off x="2602229" y="5173944"/>
            <a:ext cx="31290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E12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33F14BD-AE85-914A-9015-0F94566F3A52}"/>
              </a:ext>
            </a:extLst>
          </p:cNvPr>
          <p:cNvSpPr txBox="1"/>
          <p:nvPr/>
        </p:nvSpPr>
        <p:spPr>
          <a:xfrm flipH="1">
            <a:off x="2537660" y="5445663"/>
            <a:ext cx="31290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E13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FD51AC5F-A524-9A47-BF47-9F5C0459B6F7}"/>
              </a:ext>
            </a:extLst>
          </p:cNvPr>
          <p:cNvSpPr txBox="1"/>
          <p:nvPr/>
        </p:nvSpPr>
        <p:spPr>
          <a:xfrm flipH="1">
            <a:off x="2407435" y="5852659"/>
            <a:ext cx="31290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E14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B5D2B36B-380E-FD44-8419-5C4BE292CC8A}"/>
              </a:ext>
            </a:extLst>
          </p:cNvPr>
          <p:cNvSpPr txBox="1"/>
          <p:nvPr/>
        </p:nvSpPr>
        <p:spPr>
          <a:xfrm flipH="1">
            <a:off x="1945032" y="4618648"/>
            <a:ext cx="31130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F12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33C0BC26-DCE9-904E-B40A-9C3D3BA3AE35}"/>
              </a:ext>
            </a:extLst>
          </p:cNvPr>
          <p:cNvSpPr txBox="1"/>
          <p:nvPr/>
        </p:nvSpPr>
        <p:spPr>
          <a:xfrm flipH="1">
            <a:off x="2043809" y="4469309"/>
            <a:ext cx="31130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F11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06A7308-56F9-E744-BD0C-F38BF44A16D2}"/>
              </a:ext>
            </a:extLst>
          </p:cNvPr>
          <p:cNvSpPr txBox="1"/>
          <p:nvPr/>
        </p:nvSpPr>
        <p:spPr>
          <a:xfrm flipH="1">
            <a:off x="2103003" y="4337881"/>
            <a:ext cx="31130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F10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435201F-EEBD-1941-BF79-A0B4E9FAA09B}"/>
              </a:ext>
            </a:extLst>
          </p:cNvPr>
          <p:cNvSpPr txBox="1"/>
          <p:nvPr/>
        </p:nvSpPr>
        <p:spPr>
          <a:xfrm flipH="1">
            <a:off x="2197776" y="4151720"/>
            <a:ext cx="31130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F09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C73A219-528D-9849-9B8F-FCB9982CED78}"/>
              </a:ext>
            </a:extLst>
          </p:cNvPr>
          <p:cNvSpPr txBox="1"/>
          <p:nvPr/>
        </p:nvSpPr>
        <p:spPr>
          <a:xfrm flipH="1">
            <a:off x="2339650" y="3859990"/>
            <a:ext cx="31130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F08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06834BDC-4222-0C46-B28B-F40BBAC9C49D}"/>
              </a:ext>
            </a:extLst>
          </p:cNvPr>
          <p:cNvSpPr txBox="1"/>
          <p:nvPr/>
        </p:nvSpPr>
        <p:spPr>
          <a:xfrm flipH="1">
            <a:off x="2477403" y="3716218"/>
            <a:ext cx="31130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F07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563AC79-CB2B-FF4B-BD9A-6A6B60641488}"/>
              </a:ext>
            </a:extLst>
          </p:cNvPr>
          <p:cNvSpPr txBox="1"/>
          <p:nvPr/>
        </p:nvSpPr>
        <p:spPr>
          <a:xfrm flipH="1">
            <a:off x="2663702" y="3360641"/>
            <a:ext cx="31130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F06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E42BE8E5-0F61-FB4C-B7D3-7832421A80F9}"/>
              </a:ext>
            </a:extLst>
          </p:cNvPr>
          <p:cNvSpPr txBox="1"/>
          <p:nvPr/>
        </p:nvSpPr>
        <p:spPr>
          <a:xfrm flipH="1">
            <a:off x="2834544" y="3085676"/>
            <a:ext cx="31130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F05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27010E8F-444B-034A-AB16-1E0D0CADA093}"/>
              </a:ext>
            </a:extLst>
          </p:cNvPr>
          <p:cNvSpPr txBox="1"/>
          <p:nvPr/>
        </p:nvSpPr>
        <p:spPr>
          <a:xfrm flipH="1">
            <a:off x="2981787" y="2847933"/>
            <a:ext cx="31130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F04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207D4066-E0C0-2C4A-A9FD-3C35359540FE}"/>
              </a:ext>
            </a:extLst>
          </p:cNvPr>
          <p:cNvSpPr txBox="1"/>
          <p:nvPr/>
        </p:nvSpPr>
        <p:spPr>
          <a:xfrm flipH="1">
            <a:off x="3139769" y="2496460"/>
            <a:ext cx="31130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00FDFF"/>
                </a:solidFill>
              </a:rPr>
              <a:t>F03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A4F3A80-6AE9-D14D-AB0A-3CDF233B2C8C}"/>
              </a:ext>
            </a:extLst>
          </p:cNvPr>
          <p:cNvSpPr txBox="1"/>
          <p:nvPr/>
        </p:nvSpPr>
        <p:spPr>
          <a:xfrm flipH="1">
            <a:off x="5627880" y="6277060"/>
            <a:ext cx="35779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87FD"/>
                </a:solidFill>
              </a:rPr>
              <a:t>0314</a:t>
            </a:r>
          </a:p>
        </p:txBody>
      </p:sp>
    </p:spTree>
    <p:extLst>
      <p:ext uri="{BB962C8B-B14F-4D97-AF65-F5344CB8AC3E}">
        <p14:creationId xmlns:p14="http://schemas.microsoft.com/office/powerpoint/2010/main" val="402788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46" y="1485736"/>
            <a:ext cx="4480000" cy="4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3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982</TotalTime>
  <Words>160</Words>
  <Application>Microsoft Macintosh PowerPoint</Application>
  <PresentationFormat>On-screen Show (4:3)</PresentationFormat>
  <Paragraphs>154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Jian</dc:creator>
  <cp:lastModifiedBy>Zhou, Jian</cp:lastModifiedBy>
  <cp:revision>28</cp:revision>
  <cp:lastPrinted>2020-07-20T04:50:21Z</cp:lastPrinted>
  <dcterms:created xsi:type="dcterms:W3CDTF">2020-07-20T03:56:49Z</dcterms:created>
  <dcterms:modified xsi:type="dcterms:W3CDTF">2022-03-16T04:52:59Z</dcterms:modified>
</cp:coreProperties>
</file>