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F26E7B-381B-4EE8-AE90-6E5B91D588B6}" v="1" dt="2024-09-25T04:20:35.3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104" y="5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宪章 陈" userId="0fd20457ea4a4edf" providerId="LiveId" clId="{A5F26E7B-381B-4EE8-AE90-6E5B91D588B6}"/>
    <pc:docChg chg="custSel addSld modSld">
      <pc:chgData name="宪章 陈" userId="0fd20457ea4a4edf" providerId="LiveId" clId="{A5F26E7B-381B-4EE8-AE90-6E5B91D588B6}" dt="2024-09-25T04:24:14.849" v="44" actId="1076"/>
      <pc:docMkLst>
        <pc:docMk/>
      </pc:docMkLst>
      <pc:sldChg chg="addSp delSp modSp add mod">
        <pc:chgData name="宪章 陈" userId="0fd20457ea4a4edf" providerId="LiveId" clId="{A5F26E7B-381B-4EE8-AE90-6E5B91D588B6}" dt="2024-09-25T04:24:14.849" v="44" actId="1076"/>
        <pc:sldMkLst>
          <pc:docMk/>
          <pc:sldMk cId="2155632451" sldId="287"/>
        </pc:sldMkLst>
        <pc:grpChg chg="del">
          <ac:chgData name="宪章 陈" userId="0fd20457ea4a4edf" providerId="LiveId" clId="{A5F26E7B-381B-4EE8-AE90-6E5B91D588B6}" dt="2024-09-25T04:20:42.240" v="1" actId="478"/>
          <ac:grpSpMkLst>
            <pc:docMk/>
            <pc:sldMk cId="2155632451" sldId="287"/>
            <ac:grpSpMk id="52" creationId="{00000000-0000-0000-0000-000000000000}"/>
          </ac:grpSpMkLst>
        </pc:grpChg>
        <pc:picChg chg="add mod">
          <ac:chgData name="宪章 陈" userId="0fd20457ea4a4edf" providerId="LiveId" clId="{A5F26E7B-381B-4EE8-AE90-6E5B91D588B6}" dt="2024-09-25T04:24:09.618" v="41" actId="1076"/>
          <ac:picMkLst>
            <pc:docMk/>
            <pc:sldMk cId="2155632451" sldId="287"/>
            <ac:picMk id="3" creationId="{1FF8B836-4DC3-3F8F-406C-60C31777DA2A}"/>
          </ac:picMkLst>
        </pc:picChg>
        <pc:picChg chg="add mod">
          <ac:chgData name="宪章 陈" userId="0fd20457ea4a4edf" providerId="LiveId" clId="{A5F26E7B-381B-4EE8-AE90-6E5B91D588B6}" dt="2024-09-25T04:24:08.258" v="40" actId="1076"/>
          <ac:picMkLst>
            <pc:docMk/>
            <pc:sldMk cId="2155632451" sldId="287"/>
            <ac:picMk id="5" creationId="{5AFFF2EE-6731-3716-CF13-E928A08F59B1}"/>
          </ac:picMkLst>
        </pc:picChg>
        <pc:picChg chg="add mod">
          <ac:chgData name="宪章 陈" userId="0fd20457ea4a4edf" providerId="LiveId" clId="{A5F26E7B-381B-4EE8-AE90-6E5B91D588B6}" dt="2024-09-25T04:24:13.395" v="43" actId="1076"/>
          <ac:picMkLst>
            <pc:docMk/>
            <pc:sldMk cId="2155632451" sldId="287"/>
            <ac:picMk id="7" creationId="{B6EA128C-02D1-B124-D8DF-6D95B1E179A0}"/>
          </ac:picMkLst>
        </pc:picChg>
        <pc:picChg chg="add mod">
          <ac:chgData name="宪章 陈" userId="0fd20457ea4a4edf" providerId="LiveId" clId="{A5F26E7B-381B-4EE8-AE90-6E5B91D588B6}" dt="2024-09-25T04:24:11.834" v="42" actId="1076"/>
          <ac:picMkLst>
            <pc:docMk/>
            <pc:sldMk cId="2155632451" sldId="287"/>
            <ac:picMk id="9" creationId="{545C005C-08AF-E1F9-7640-33A2A03DE3B5}"/>
          </ac:picMkLst>
        </pc:picChg>
        <pc:picChg chg="add mod">
          <ac:chgData name="宪章 陈" userId="0fd20457ea4a4edf" providerId="LiveId" clId="{A5F26E7B-381B-4EE8-AE90-6E5B91D588B6}" dt="2024-09-25T04:22:23.010" v="17" actId="1076"/>
          <ac:picMkLst>
            <pc:docMk/>
            <pc:sldMk cId="2155632451" sldId="287"/>
            <ac:picMk id="11" creationId="{FA0CC0CD-23DC-57E5-9A61-D76AA5B38E29}"/>
          </ac:picMkLst>
        </pc:picChg>
        <pc:picChg chg="add mod">
          <ac:chgData name="宪章 陈" userId="0fd20457ea4a4edf" providerId="LiveId" clId="{A5F26E7B-381B-4EE8-AE90-6E5B91D588B6}" dt="2024-09-25T04:22:40.564" v="20" actId="1076"/>
          <ac:picMkLst>
            <pc:docMk/>
            <pc:sldMk cId="2155632451" sldId="287"/>
            <ac:picMk id="13" creationId="{3526519C-439B-E877-5E8B-E968E1D8BAD0}"/>
          </ac:picMkLst>
        </pc:picChg>
        <pc:picChg chg="add mod">
          <ac:chgData name="宪章 陈" userId="0fd20457ea4a4edf" providerId="LiveId" clId="{A5F26E7B-381B-4EE8-AE90-6E5B91D588B6}" dt="2024-09-25T04:24:14.849" v="44" actId="1076"/>
          <ac:picMkLst>
            <pc:docMk/>
            <pc:sldMk cId="2155632451" sldId="287"/>
            <ac:picMk id="15" creationId="{BFCA4540-01C8-5449-53E6-4F5935775140}"/>
          </ac:picMkLst>
        </pc:picChg>
        <pc:picChg chg="add mod">
          <ac:chgData name="宪章 陈" userId="0fd20457ea4a4edf" providerId="LiveId" clId="{A5F26E7B-381B-4EE8-AE90-6E5B91D588B6}" dt="2024-09-25T04:23:20.010" v="30" actId="1076"/>
          <ac:picMkLst>
            <pc:docMk/>
            <pc:sldMk cId="2155632451" sldId="287"/>
            <ac:picMk id="17" creationId="{B8B42C90-C3FF-C831-3F85-344A0A103C03}"/>
          </ac:picMkLst>
        </pc:picChg>
        <pc:picChg chg="add mod ord">
          <ac:chgData name="宪章 陈" userId="0fd20457ea4a4edf" providerId="LiveId" clId="{A5F26E7B-381B-4EE8-AE90-6E5B91D588B6}" dt="2024-09-25T04:24:04.602" v="39" actId="1076"/>
          <ac:picMkLst>
            <pc:docMk/>
            <pc:sldMk cId="2155632451" sldId="287"/>
            <ac:picMk id="19" creationId="{0A43E037-3D97-0FF4-A8C9-7B48338F203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932FF-FCAD-4499-BC54-A9A86F914360}" type="datetimeFigureOut">
              <a:rPr lang="zh-CN" altLang="en-US"/>
              <a:pPr>
                <a:defRPr/>
              </a:pPr>
              <a:t>2024/9/25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F7F48-6886-4F8C-8840-560C47DDFC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710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2233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0A43E037-3D97-0FF4-A8C9-7B48338F2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455" y="4105223"/>
            <a:ext cx="1116324" cy="96915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FF8B836-4DC3-3F8F-406C-60C31777D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983" y="1849147"/>
            <a:ext cx="1743534" cy="130765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AFFF2EE-6731-3716-CF13-E928A08F5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7137" y="3265031"/>
            <a:ext cx="1831091" cy="164079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6EA128C-02D1-B124-D8DF-6D95B1E179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8449" y="2398654"/>
            <a:ext cx="1496455" cy="103034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45C005C-08AF-E1F9-7640-33A2A03DE3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1647" y="3697096"/>
            <a:ext cx="1510061" cy="145063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A0CC0CD-23DC-57E5-9A61-D76AA5B38E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264" y="2720656"/>
            <a:ext cx="2682110" cy="10887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526519C-439B-E877-5E8B-E968E1D8BA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3294" y="3908988"/>
            <a:ext cx="1388456" cy="68081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FCA4540-01C8-5449-53E6-4F59357751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38517" y="1227951"/>
            <a:ext cx="1841143" cy="103665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8B42C90-C3FF-C831-3F85-344A0A103C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50904" y="1582151"/>
            <a:ext cx="1728265" cy="104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32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3" baseType="lpstr"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宪章 陈</dc:creator>
  <cp:lastModifiedBy>宪章 陈</cp:lastModifiedBy>
  <cp:revision>1</cp:revision>
  <dcterms:created xsi:type="dcterms:W3CDTF">2024-09-25T04:20:10Z</dcterms:created>
  <dcterms:modified xsi:type="dcterms:W3CDTF">2024-09-25T04:24:22Z</dcterms:modified>
</cp:coreProperties>
</file>