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6919F-DEE0-BAC3-D861-FE2516746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A4E2A5-E2F3-36E1-F049-0D2824AC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FA7C5-3E8F-CD95-B3E1-E21EB628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91CD1-968B-E849-6F05-03AF166F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B205-5162-404D-0EDE-44F4BF71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19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A957B-B82B-C22A-2794-3FC1FD2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2DD3CA-E08F-4B83-FD87-FCD2F101F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64622-9199-932C-BAB2-C10BAA9E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00760-2362-05DF-92F9-37D8F760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2E46B-5901-F5BE-9677-00F53F3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1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7E2AF0-C224-5A05-B16D-BAF653E4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CDC81-5C01-5BB6-B73F-D8CA32C0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902F4-3EBB-6D00-A3A7-2F34935D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1B991-6167-B431-1923-0335AB97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D95C7-8562-68F3-32EF-306AD602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06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24355-B7A0-D624-E7BE-C4E4568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B943D-342F-B880-592B-37A82F6A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0A8FD-12E2-52D0-24E4-38686B26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A6899-C0C9-DB5B-7BCB-169C32B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5D8B1-A567-80C1-F69C-38FB4DFB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8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78ECB-352B-FD13-5601-B0BF6E9A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A06B1-530B-43B0-F053-B94DEBCB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83780-6FC6-600A-F45F-6FB89386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70178-E39C-3986-A43C-1464D1E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411E2-AAB4-CB90-18B1-30DFFA6A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46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4E74-E8F2-7450-FA1B-4625FC9F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74D3C-3386-C7A5-3C4E-03C28661C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BA049-8CF8-983D-30D4-F25E8BDC5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F7BC6-09E7-9DB9-87A8-3AF06C19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EB7CF-3B15-B195-6FF3-D548E12B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F6976-5361-E503-F186-9C66BC0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29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01167-D68B-0D66-2A46-853ED7E9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134C4-1DC3-4D5A-05E7-8E54C1BC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F9B0A2-7C34-5AAF-E38A-250EB5DF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7ED11-978A-5AC7-B9CE-F3B9B9758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E6A4CD-B482-CD9F-48A3-3045D665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0A294-4D79-06BC-BFD1-C00B3651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1865A5-0406-9DB2-9D74-7D9B506C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755C74-8671-9D78-6B1F-3980909D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6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742FE-D5E7-CA7D-B1D8-5E7FE3A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EB951-5022-A68E-6572-FD8DE44F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8AD7A4-5869-C5BE-1969-598FE60F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F7D21-E99B-833A-B891-E7635CAF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683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FEDE43-D362-A612-EE17-7E934857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CEAB6-EA8D-9425-50D2-FA864F9C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32F7D-0568-0472-51B3-09192AF9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92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09D4D-9DC3-CCAF-43AE-F16FEA15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15393-3623-3C5F-C529-340CC94F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D3DA6-7874-B7A3-4A13-46A1F9380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77C16-1720-DCDD-8D7F-DF6A205D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6D3F8-5402-776C-1227-F6178766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A20F2-A85E-6CBC-5A55-C588A116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62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10F5-0E2D-44E8-4C99-AC38756D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46F5EC-6046-A14E-F704-ACF25103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7BEBB-E810-77D8-380D-238FD7933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5F29C-95E1-CC7C-2867-B91309B5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C7CC0-16EB-91A5-0130-CC82CA1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B1924-8D77-4494-6106-FE8A1E36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0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B31D3-4D2D-AC87-6BF1-E7F7479A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3527A-D4D4-51B8-2039-3C19AF8F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D71FE-23A9-5031-D701-9B9DA37E8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9D69-592D-1F4C-905B-CCB1C56E2864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0367E-CC81-C52D-1E63-E203968A3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C63F6-D0C9-64E5-31F7-70CB692F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CD35E-8341-1142-8D5B-D49A3A896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5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宪章</dc:creator>
  <cp:lastModifiedBy>陈 宪章</cp:lastModifiedBy>
  <cp:revision>1</cp:revision>
  <dcterms:created xsi:type="dcterms:W3CDTF">2023-05-23T00:57:40Z</dcterms:created>
  <dcterms:modified xsi:type="dcterms:W3CDTF">2023-05-23T00:58:41Z</dcterms:modified>
</cp:coreProperties>
</file>