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6" r:id="rId4"/>
    <p:sldId id="259" r:id="rId5"/>
    <p:sldId id="271" r:id="rId6"/>
    <p:sldId id="273" r:id="rId7"/>
    <p:sldId id="270" r:id="rId8"/>
    <p:sldId id="274" r:id="rId9"/>
    <p:sldId id="275" r:id="rId10"/>
    <p:sldId id="258" r:id="rId11"/>
  </p:sldIdLst>
  <p:sldSz cx="9144000" cy="5143500" type="screen16x9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8"/>
  </p:normalViewPr>
  <p:slideViewPr>
    <p:cSldViewPr>
      <p:cViewPr varScale="1">
        <p:scale>
          <a:sx n="157" d="100"/>
          <a:sy n="157" d="100"/>
        </p:scale>
        <p:origin x="3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07EB-7694-5843-AB71-A3CC8E737255}" type="datetimeFigureOut">
              <a:rPr kumimoji="1" lang="zh-CHS" altLang="en-US" smtClean="0"/>
              <a:t>15/5/18</a:t>
            </a:fld>
            <a:endParaRPr kumimoji="1" lang="zh-CH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H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HS" altLang="en-US" smtClean="0"/>
              <a:t>单击此处编辑母版文本样式</a:t>
            </a:r>
          </a:p>
          <a:p>
            <a:pPr lvl="1"/>
            <a:r>
              <a:rPr kumimoji="1" lang="zh-CHS" altLang="en-US" smtClean="0"/>
              <a:t>二级</a:t>
            </a:r>
          </a:p>
          <a:p>
            <a:pPr lvl="2"/>
            <a:r>
              <a:rPr kumimoji="1" lang="zh-CHS" altLang="en-US" smtClean="0"/>
              <a:t>三级</a:t>
            </a:r>
          </a:p>
          <a:p>
            <a:pPr lvl="3"/>
            <a:r>
              <a:rPr kumimoji="1" lang="zh-CHS" altLang="en-US" smtClean="0"/>
              <a:t>四级</a:t>
            </a:r>
          </a:p>
          <a:p>
            <a:pPr lvl="4"/>
            <a:r>
              <a:rPr kumimoji="1" lang="zh-CHS" altLang="en-US" smtClean="0"/>
              <a:t>五级</a:t>
            </a:r>
            <a:endParaRPr kumimoji="1"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HS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365-295F-FF4E-8416-1A098A2D9D0D}" type="slidenum">
              <a:rPr kumimoji="1" lang="zh-CHS" altLang="en-US" smtClean="0"/>
              <a:t>‹#›</a:t>
            </a:fld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S" altLang="en-US" smtClean="0"/>
              <a:t>单击此处编辑母版副标题样式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S" altLang="en-US" smtClean="0"/>
              <a:t>单击此处编辑母版副标题样式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HS" altLang="en-US" smtClean="0"/>
              <a:t>单击此处编辑母版副标题样式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HS" altLang="en-US" smtClean="0"/>
              <a:t>单击此处编辑母版标题样式</a:t>
            </a:r>
            <a:endParaRPr lang="zh-CH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H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HS" altLang="en-US" smtClean="0"/>
              <a:pPr/>
              <a:t>15/5/18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张勇\亚信ppt 封面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H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张勇\亚信ppt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H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张勇\亚信ppt 封底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H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file:///Users/zhoufan/Code/TRIS/target/surefire-reports/html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892320"/>
            <a:ext cx="6096000" cy="16100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H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HS" sz="4400" kern="0" dirty="0" smtClean="0">
                <a:latin typeface="+mj-lt"/>
                <a:ea typeface="微软雅黑" pitchFamily="34" charset="-122"/>
                <a:cs typeface="+mj-cs"/>
              </a:rPr>
              <a:t>Automated tools</a:t>
            </a:r>
          </a:p>
          <a:p>
            <a:pPr eaLnBrk="0" hangingPunct="0">
              <a:defRPr/>
            </a:pPr>
            <a:r>
              <a:rPr lang="en-US" altLang="zh-CHS" sz="4400" kern="0" dirty="0" smtClean="0">
                <a:latin typeface="+mj-lt"/>
                <a:ea typeface="微软雅黑" pitchFamily="34" charset="-122"/>
                <a:cs typeface="+mj-cs"/>
              </a:rPr>
              <a:t>Explore &amp; Output</a:t>
            </a:r>
            <a:endParaRPr lang="zh-CHS" altLang="en-US" sz="4400" kern="0" dirty="0"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1544" y="257175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sz="3600" dirty="0" smtClean="0"/>
              <a:t>TRIS</a:t>
            </a:r>
            <a:endParaRPr kumimoji="1" lang="zh-CHS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26938" y="3317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HS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1520" y="46599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2015.05.18</a:t>
            </a:r>
            <a:endParaRPr kumimoji="1" lang="zh-CHS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7756" y="3687067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R</a:t>
            </a:r>
            <a:r>
              <a:rPr kumimoji="1" lang="en-US" altLang="zh-CHS" dirty="0" smtClean="0"/>
              <a:t>ound 2</a:t>
            </a:r>
            <a:endParaRPr kumimoji="1"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131590"/>
            <a:ext cx="22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sz="2400" dirty="0"/>
              <a:t>Project </a:t>
            </a:r>
            <a:r>
              <a:rPr kumimoji="1" lang="en-US" altLang="zh-CHS" sz="2400" dirty="0" smtClean="0"/>
              <a:t>Progress</a:t>
            </a:r>
            <a:endParaRPr kumimoji="1" lang="en-US" altLang="zh-CH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42088" y="2573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HS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1760" y="2019269"/>
            <a:ext cx="4129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HS" dirty="0" smtClean="0"/>
              <a:t>Simplify S</a:t>
            </a:r>
            <a:r>
              <a:rPr kumimoji="1" lang="en-US" altLang="zh-CHS" dirty="0" smtClean="0"/>
              <a:t>elenium API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HS" dirty="0" smtClean="0"/>
              <a:t>Screenshot &amp; Highlight on Error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HS" dirty="0" smtClean="0"/>
              <a:t>Design &amp; Output Test Report Template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HS" dirty="0" smtClean="0"/>
              <a:t>Test Cases on Product Specification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HS" dirty="0" smtClean="0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808731"/>
            <a:ext cx="289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sz="2400" dirty="0"/>
              <a:t>Simplify Selenium </a:t>
            </a:r>
            <a:r>
              <a:rPr kumimoji="1" lang="en-US" altLang="zh-CHS" sz="2400" dirty="0" smtClean="0"/>
              <a:t>API</a:t>
            </a:r>
            <a:endParaRPr kumimoji="1" lang="en-US" altLang="zh-CH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4984" y="171841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Selenium 2.0</a:t>
            </a:r>
            <a:endParaRPr kumimoji="1" lang="zh-CHS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12160" y="171841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TRIS</a:t>
            </a:r>
            <a:endParaRPr kumimoji="1" lang="zh-CHS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31389" y="2518533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/>
              <a:t>H</a:t>
            </a:r>
            <a:r>
              <a:rPr kumimoji="1" lang="en-US" altLang="zh-CHS" dirty="0" smtClean="0"/>
              <a:t>undreds of  APIs</a:t>
            </a:r>
            <a:endParaRPr kumimoji="1" lang="zh-CHS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55092" y="3229217"/>
            <a:ext cx="17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Software Defects</a:t>
            </a:r>
            <a:endParaRPr kumimoji="1" lang="zh-CHS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683568" y="2283718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283968" y="1387684"/>
            <a:ext cx="0" cy="348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26573" y="3622529"/>
            <a:ext cx="13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/>
              <a:t>TRISBrowser</a:t>
            </a:r>
            <a:endParaRPr kumimoji="1" lang="zh-CHS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94265" y="3939902"/>
            <a:ext cx="150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HS" dirty="0" smtClean="0"/>
              <a:t>APIs  Updated</a:t>
            </a:r>
            <a:endParaRPr kumimoji="1" lang="zh-CHS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40530" y="2860791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/>
              <a:t>TRISWebDriver</a:t>
            </a:r>
            <a:endParaRPr kumimoji="1" lang="zh-CHS" altLang="en-US" dirty="0"/>
          </a:p>
        </p:txBody>
      </p:sp>
      <p:sp>
        <p:nvSpPr>
          <p:cNvPr id="15" name="燕尾形箭头 14"/>
          <p:cNvSpPr/>
          <p:nvPr/>
        </p:nvSpPr>
        <p:spPr>
          <a:xfrm>
            <a:off x="4103948" y="3341875"/>
            <a:ext cx="360039" cy="144016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HS" altLang="en-US"/>
          </a:p>
        </p:txBody>
      </p:sp>
    </p:spTree>
    <p:extLst>
      <p:ext uri="{BB962C8B-B14F-4D97-AF65-F5344CB8AC3E}">
        <p14:creationId xmlns:p14="http://schemas.microsoft.com/office/powerpoint/2010/main" val="18707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15566"/>
            <a:ext cx="497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HS" sz="2400" dirty="0" smtClean="0"/>
              <a:t>Design </a:t>
            </a:r>
            <a:r>
              <a:rPr kumimoji="1" lang="en-US" altLang="zh-CHS" sz="2400" dirty="0"/>
              <a:t>&amp; Output Test Report Template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3688" y="2355726"/>
            <a:ext cx="50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err="1" smtClean="0"/>
              <a:t>TestNG</a:t>
            </a:r>
            <a:r>
              <a:rPr kumimoji="1" lang="en-US" altLang="zh-CHS" dirty="0" smtClean="0"/>
              <a:t> + </a:t>
            </a:r>
            <a:r>
              <a:rPr kumimoji="1" lang="en-US" altLang="zh-CHS" dirty="0" err="1" smtClean="0"/>
              <a:t>ReportNG</a:t>
            </a:r>
            <a:r>
              <a:rPr kumimoji="1" lang="en-US" altLang="zh-CHS" dirty="0" smtClean="0"/>
              <a:t> + C</a:t>
            </a:r>
            <a:r>
              <a:rPr kumimoji="1" lang="en-US" altLang="zh-CHS" dirty="0" smtClean="0"/>
              <a:t>ustomized = TRIS Test Report</a:t>
            </a:r>
            <a:endParaRPr kumimoji="1" lang="zh-CHS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68144" y="3795886"/>
            <a:ext cx="25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>
                <a:hlinkClick r:id="rId2" action="ppaction://hlinkfile"/>
              </a:rPr>
              <a:t>TRIS for upc-crm Example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20355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987574"/>
            <a:ext cx="220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sz="2400" dirty="0"/>
              <a:t>Discussion </a:t>
            </a:r>
            <a:r>
              <a:rPr kumimoji="1" lang="en-US" altLang="zh-CHS" sz="2400" dirty="0" smtClean="0"/>
              <a:t>Point</a:t>
            </a:r>
            <a:endParaRPr kumimoji="1" lang="en-US" altLang="zh-CH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43808" y="2283718"/>
            <a:ext cx="2620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HS" sz="2000" dirty="0"/>
              <a:t>Test Report output </a:t>
            </a:r>
            <a:endParaRPr kumimoji="1" lang="en-US" altLang="zh-CHS" sz="20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HS" sz="2000" dirty="0" smtClean="0"/>
              <a:t>R&amp;D </a:t>
            </a:r>
            <a:r>
              <a:rPr kumimoji="1" lang="en-US" altLang="zh-CHS" sz="2000" dirty="0" smtClean="0"/>
              <a:t>rhythm control</a:t>
            </a:r>
            <a:endParaRPr kumimoji="1" lang="en-US" altLang="zh-CHS" sz="20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HS" sz="2000" dirty="0" smtClean="0"/>
              <a:t>Personnel division</a:t>
            </a:r>
          </a:p>
        </p:txBody>
      </p:sp>
    </p:spTree>
    <p:extLst>
      <p:ext uri="{BB962C8B-B14F-4D97-AF65-F5344CB8AC3E}">
        <p14:creationId xmlns:p14="http://schemas.microsoft.com/office/powerpoint/2010/main" val="372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快照 2015-05-18 下午1.1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23678"/>
            <a:ext cx="5769372" cy="261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11560" y="915566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sz="2400" dirty="0"/>
              <a:t>R&amp;D rhythm </a:t>
            </a:r>
            <a:r>
              <a:rPr kumimoji="1" lang="en-US" altLang="zh-CHS" sz="2400" dirty="0" smtClean="0"/>
              <a:t>control</a:t>
            </a:r>
            <a:endParaRPr kumimoji="1" lang="en-US" altLang="zh-CHS" sz="2400" dirty="0"/>
          </a:p>
        </p:txBody>
      </p:sp>
    </p:spTree>
    <p:extLst>
      <p:ext uri="{BB962C8B-B14F-4D97-AF65-F5344CB8AC3E}">
        <p14:creationId xmlns:p14="http://schemas.microsoft.com/office/powerpoint/2010/main" val="19278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915566"/>
            <a:ext cx="244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HS" sz="2400" dirty="0"/>
              <a:t>Personnel division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664" y="2067694"/>
            <a:ext cx="54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/>
              <a:t>Test </a:t>
            </a:r>
            <a:r>
              <a:rPr lang="en-US" altLang="zh-CHS" dirty="0" smtClean="0"/>
              <a:t>Engineer — D</a:t>
            </a:r>
            <a:r>
              <a:rPr lang="en-US" altLang="zh-CHS" dirty="0" smtClean="0"/>
              <a:t>esign all cases and write manual cases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4" y="3519515"/>
            <a:ext cx="25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HS" dirty="0"/>
              <a:t>Software Engineer in </a:t>
            </a:r>
            <a:r>
              <a:rPr lang="en-US" altLang="zh-CHS" dirty="0" smtClean="0"/>
              <a:t>Test</a:t>
            </a:r>
            <a:endParaRPr kumimoji="1" lang="zh-CHS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8706" y="3888847"/>
            <a:ext cx="261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maintain automated tools</a:t>
            </a:r>
            <a:endParaRPr kumimoji="1" lang="zh-CHS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5758" y="3150183"/>
            <a:ext cx="24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HS" dirty="0" smtClean="0"/>
              <a:t>coding automated cases</a:t>
            </a:r>
            <a:endParaRPr kumimoji="1" lang="zh-CHS" altLang="en-US" dirty="0"/>
          </a:p>
        </p:txBody>
      </p:sp>
      <p:cxnSp>
        <p:nvCxnSpPr>
          <p:cNvPr id="17" name="直线箭头连接符 16"/>
          <p:cNvCxnSpPr>
            <a:stCxn id="4" idx="3"/>
          </p:cNvCxnSpPr>
          <p:nvPr/>
        </p:nvCxnSpPr>
        <p:spPr>
          <a:xfrm flipV="1">
            <a:off x="4106763" y="3435846"/>
            <a:ext cx="393229" cy="26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4" idx="3"/>
          </p:cNvCxnSpPr>
          <p:nvPr/>
        </p:nvCxnSpPr>
        <p:spPr>
          <a:xfrm>
            <a:off x="4106763" y="3704181"/>
            <a:ext cx="393229" cy="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99</Words>
  <Application>Microsoft Macintosh PowerPoint</Application>
  <PresentationFormat>全屏显示(16:9)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Calibri</vt:lpstr>
      <vt:lpstr>Arial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FAN ZHOU</cp:lastModifiedBy>
  <cp:revision>96</cp:revision>
  <dcterms:created xsi:type="dcterms:W3CDTF">2014-06-18T07:44:43Z</dcterms:created>
  <dcterms:modified xsi:type="dcterms:W3CDTF">2015-05-18T05:55:18Z</dcterms:modified>
</cp:coreProperties>
</file>