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media/image7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5"/>
  </p:notesMasterIdLst>
  <p:sldIdLst>
    <p:sldId id="256" r:id="rId4"/>
    <p:sldId id="279" r:id="rId5"/>
    <p:sldId id="282" r:id="rId6"/>
    <p:sldId id="277" r:id="rId7"/>
    <p:sldId id="280" r:id="rId8"/>
    <p:sldId id="283" r:id="rId9"/>
    <p:sldId id="281" r:id="rId10"/>
    <p:sldId id="284" r:id="rId11"/>
    <p:sldId id="285" r:id="rId12"/>
    <p:sldId id="286" r:id="rId13"/>
    <p:sldId id="258" r:id="rId1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/>
    <p:restoredTop sz="96291"/>
  </p:normalViewPr>
  <p:slideViewPr>
    <p:cSldViewPr>
      <p:cViewPr varScale="1">
        <p:scale>
          <a:sx n="162" d="100"/>
          <a:sy n="162" d="100"/>
        </p:scale>
        <p:origin x="184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107EB-7694-5843-AB71-A3CC8E737255}" type="datetimeFigureOut">
              <a:rPr kumimoji="1" lang="zh-CN" altLang="en-US" smtClean="0"/>
              <a:t>15/6/8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DC365-295F-FF4E-8416-1A098A2D9D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4025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CDC365-295F-FF4E-8416-1A098A2D9D0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3AD5154-93CD-4B2B-8D0B-D756E49829F8}" type="datetimeFigureOut">
              <a:rPr lang="zh-CN" altLang="en-US" smtClean="0"/>
              <a:pPr/>
              <a:t>15/6/8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1F8228A-40C6-4BF8-BCA8-1280A10A64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3AD5154-93CD-4B2B-8D0B-D756E49829F8}" type="datetimeFigureOut">
              <a:rPr lang="zh-CN" altLang="en-US" smtClean="0"/>
              <a:pPr/>
              <a:t>15/6/8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1F8228A-40C6-4BF8-BCA8-1280A10A64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3AD5154-93CD-4B2B-8D0B-D756E49829F8}" type="datetimeFigureOut">
              <a:rPr lang="zh-CN" altLang="en-US" smtClean="0"/>
              <a:pPr/>
              <a:t>15/6/8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1F8228A-40C6-4BF8-BCA8-1280A10A64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3AD5154-93CD-4B2B-8D0B-D756E49829F8}" type="datetimeFigureOut">
              <a:rPr lang="zh-CN" altLang="en-US" smtClean="0"/>
              <a:pPr/>
              <a:t>15/6/8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1F8228A-40C6-4BF8-BCA8-1280A10A64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3AD5154-93CD-4B2B-8D0B-D756E49829F8}" type="datetimeFigureOut">
              <a:rPr lang="zh-CN" altLang="en-US" smtClean="0"/>
              <a:pPr/>
              <a:t>15/6/8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1F8228A-40C6-4BF8-BCA8-1280A10A64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3AD5154-93CD-4B2B-8D0B-D756E49829F8}" type="datetimeFigureOut">
              <a:rPr lang="zh-CN" altLang="en-US" smtClean="0"/>
              <a:pPr/>
              <a:t>15/6/8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1F8228A-40C6-4BF8-BCA8-1280A10A64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3AD5154-93CD-4B2B-8D0B-D756E49829F8}" type="datetimeFigureOut">
              <a:rPr lang="zh-CN" altLang="en-US" smtClean="0"/>
              <a:pPr/>
              <a:t>15/6/8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1F8228A-40C6-4BF8-BCA8-1280A10A64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3AD5154-93CD-4B2B-8D0B-D756E49829F8}" type="datetimeFigureOut">
              <a:rPr lang="zh-CN" altLang="en-US" smtClean="0"/>
              <a:pPr/>
              <a:t>15/6/8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1F8228A-40C6-4BF8-BCA8-1280A10A64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3AD5154-93CD-4B2B-8D0B-D756E49829F8}" type="datetimeFigureOut">
              <a:rPr lang="zh-CN" altLang="en-US" smtClean="0"/>
              <a:pPr/>
              <a:t>15/6/8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1F8228A-40C6-4BF8-BCA8-1280A10A64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3AD5154-93CD-4B2B-8D0B-D756E49829F8}" type="datetimeFigureOut">
              <a:rPr lang="zh-CN" altLang="en-US" smtClean="0"/>
              <a:pPr/>
              <a:t>15/6/8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1F8228A-40C6-4BF8-BCA8-1280A10A64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E3AD5154-93CD-4B2B-8D0B-D756E49829F8}" type="datetimeFigureOut">
              <a:rPr lang="zh-CN" altLang="en-US" smtClean="0"/>
              <a:pPr/>
              <a:t>15/6/8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91F8228A-40C6-4BF8-BCA8-1280A10A64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C35DAC6-66BF-47B3-A86F-1A36B73EC1AC}" type="datetimeFigureOut">
              <a:rPr lang="zh-CN" altLang="en-US" smtClean="0"/>
              <a:pPr/>
              <a:t>15/6/8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50D9EF77-C934-4574-8DA3-CBF35C77E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C35DAC6-66BF-47B3-A86F-1A36B73EC1AC}" type="datetimeFigureOut">
              <a:rPr lang="zh-CN" altLang="en-US" smtClean="0"/>
              <a:pPr/>
              <a:t>15/6/8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50D9EF77-C934-4574-8DA3-CBF35C77E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C35DAC6-66BF-47B3-A86F-1A36B73EC1AC}" type="datetimeFigureOut">
              <a:rPr lang="zh-CN" altLang="en-US" smtClean="0"/>
              <a:pPr/>
              <a:t>15/6/8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50D9EF77-C934-4574-8DA3-CBF35C77E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C35DAC6-66BF-47B3-A86F-1A36B73EC1AC}" type="datetimeFigureOut">
              <a:rPr lang="zh-CN" altLang="en-US" smtClean="0"/>
              <a:pPr/>
              <a:t>15/6/8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50D9EF77-C934-4574-8DA3-CBF35C77E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C35DAC6-66BF-47B3-A86F-1A36B73EC1AC}" type="datetimeFigureOut">
              <a:rPr lang="zh-CN" altLang="en-US" smtClean="0"/>
              <a:pPr/>
              <a:t>15/6/8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50D9EF77-C934-4574-8DA3-CBF35C77E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C35DAC6-66BF-47B3-A86F-1A36B73EC1AC}" type="datetimeFigureOut">
              <a:rPr lang="zh-CN" altLang="en-US" smtClean="0"/>
              <a:pPr/>
              <a:t>15/6/8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50D9EF77-C934-4574-8DA3-CBF35C77E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C35DAC6-66BF-47B3-A86F-1A36B73EC1AC}" type="datetimeFigureOut">
              <a:rPr lang="zh-CN" altLang="en-US" smtClean="0"/>
              <a:pPr/>
              <a:t>15/6/8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50D9EF77-C934-4574-8DA3-CBF35C77E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C35DAC6-66BF-47B3-A86F-1A36B73EC1AC}" type="datetimeFigureOut">
              <a:rPr lang="zh-CN" altLang="en-US" smtClean="0"/>
              <a:pPr/>
              <a:t>15/6/8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50D9EF77-C934-4574-8DA3-CBF35C77E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C35DAC6-66BF-47B3-A86F-1A36B73EC1AC}" type="datetimeFigureOut">
              <a:rPr lang="zh-CN" altLang="en-US" smtClean="0"/>
              <a:pPr/>
              <a:t>15/6/8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50D9EF77-C934-4574-8DA3-CBF35C77E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C35DAC6-66BF-47B3-A86F-1A36B73EC1AC}" type="datetimeFigureOut">
              <a:rPr lang="zh-CN" altLang="en-US" smtClean="0"/>
              <a:pPr/>
              <a:t>15/6/8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50D9EF77-C934-4574-8DA3-CBF35C77E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7C35DAC6-66BF-47B3-A86F-1A36B73EC1AC}" type="datetimeFigureOut">
              <a:rPr lang="zh-CN" altLang="en-US" smtClean="0"/>
              <a:pPr/>
              <a:t>15/6/8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50D9EF77-C934-4574-8DA3-CBF35C77E5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15/6/8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3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logo及应用\VI应用\PPT\ppt设计\新LOGOppt-张勇\亚信ppt 封面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logo及应用\VI应用\PPT\ppt设计\新LOGOppt-张勇\亚信ppt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1"/>
            <a:ext cx="9144000" cy="514349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logo及应用\VI应用\PPT\ppt设计\新LOGOppt-张勇\亚信ppt 封底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9512" y="1892320"/>
            <a:ext cx="6096000" cy="161008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defRPr/>
            </a:pPr>
            <a:r>
              <a:rPr lang="en-US" altLang="zh-CN" sz="4400" kern="0" dirty="0" smtClean="0">
                <a:latin typeface="+mj-lt"/>
                <a:ea typeface="微软雅黑" pitchFamily="34" charset="-122"/>
                <a:cs typeface="+mj-cs"/>
              </a:rPr>
              <a:t>Automated tools</a:t>
            </a:r>
          </a:p>
          <a:p>
            <a:pPr eaLnBrk="0" hangingPunct="0">
              <a:defRPr/>
            </a:pPr>
            <a:r>
              <a:rPr lang="en-US" altLang="zh-CN" sz="4400" kern="0" dirty="0" smtClean="0">
                <a:latin typeface="+mj-lt"/>
                <a:ea typeface="微软雅黑" pitchFamily="34" charset="-122"/>
                <a:cs typeface="+mj-cs"/>
              </a:rPr>
              <a:t>Explore &amp; Output</a:t>
            </a:r>
            <a:endParaRPr lang="zh-CN" altLang="en-US" sz="4400" kern="0" dirty="0">
              <a:latin typeface="+mj-lt"/>
              <a:ea typeface="微软雅黑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21544" y="2571750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/>
              <a:t>TRIS</a:t>
            </a:r>
            <a:endParaRPr kumimoji="1"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4126938" y="33177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51520" y="465998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2015.06.08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87756" y="3687067"/>
            <a:ext cx="96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Round 4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15566"/>
            <a:ext cx="7515712" cy="409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7574"/>
            <a:ext cx="9144000" cy="387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7624" y="2067694"/>
            <a:ext cx="70081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R</a:t>
            </a:r>
            <a:r>
              <a:rPr kumimoji="1" lang="en-US" altLang="zh-CN" dirty="0" smtClean="0"/>
              <a:t>ight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</a:p>
          <a:p>
            <a:r>
              <a:rPr kumimoji="1" lang="zh-CN" altLang="en-US" dirty="0"/>
              <a:t>	</a:t>
            </a:r>
            <a:r>
              <a:rPr kumimoji="1" lang="en-US" altLang="zh-CN" dirty="0" smtClean="0"/>
              <a:t>TRIS</a:t>
            </a:r>
            <a:r>
              <a:rPr kumimoji="1" lang="zh-CN" altLang="en-US" dirty="0" smtClean="0"/>
              <a:t> </a:t>
            </a:r>
            <a:r>
              <a:rPr kumimoji="1" lang="en-US" altLang="zh-CN" b="1" dirty="0" smtClean="0"/>
              <a:t>only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focus</a:t>
            </a:r>
            <a:r>
              <a:rPr kumimoji="1" lang="zh-CN" altLang="en-US" b="1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</a:p>
          <a:p>
            <a:r>
              <a:rPr kumimoji="1" lang="zh-CN" altLang="en-US" dirty="0"/>
              <a:t>		</a:t>
            </a:r>
            <a:r>
              <a:rPr kumimoji="1" lang="en-US" altLang="zh-CN" dirty="0" smtClean="0"/>
              <a:t>Automated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Execution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Artifact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Analysis,</a:t>
            </a:r>
            <a:endParaRPr kumimoji="1" lang="zh-CN" altLang="en-US" dirty="0" smtClean="0"/>
          </a:p>
          <a:p>
            <a:endParaRPr kumimoji="1" lang="zh-CN" altLang="en-US" dirty="0" smtClean="0"/>
          </a:p>
          <a:p>
            <a:endParaRPr kumimoji="1" lang="zh-CN" altLang="en-US" dirty="0"/>
          </a:p>
          <a:p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TRIS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is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not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management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system.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45476" y="11824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87624" y="1024890"/>
            <a:ext cx="2448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Arial" charset="0"/>
              </a:rPr>
              <a:t>TRIS</a:t>
            </a:r>
            <a:r>
              <a:rPr lang="zh-CN" altLang="en-US" sz="24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Arial" charset="0"/>
              </a:rPr>
              <a:t>Platform </a:t>
            </a:r>
            <a:r>
              <a:rPr lang="en-US" altLang="zh-CN" sz="1000" dirty="0" smtClean="0">
                <a:solidFill>
                  <a:srgbClr val="000000"/>
                </a:solidFill>
                <a:latin typeface="Arial" charset="0"/>
              </a:rPr>
              <a:t>beta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00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12696" y="843558"/>
            <a:ext cx="3445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Arial" charset="0"/>
              </a:rPr>
              <a:t>TRIS</a:t>
            </a:r>
            <a:r>
              <a:rPr lang="zh-CN" altLang="en-US" sz="24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zh-CN" sz="2400" dirty="0" err="1" smtClean="0">
                <a:solidFill>
                  <a:srgbClr val="000000"/>
                </a:solidFill>
                <a:latin typeface="Arial" charset="0"/>
              </a:rPr>
              <a:t>Platform</a:t>
            </a:r>
            <a:r>
              <a:rPr lang="en-US" altLang="zh-CN" sz="1000" dirty="0" err="1" smtClean="0">
                <a:solidFill>
                  <a:srgbClr val="000000"/>
                </a:solidFill>
                <a:latin typeface="Arial" charset="0"/>
              </a:rPr>
              <a:t>beta</a:t>
            </a:r>
            <a:r>
              <a:rPr lang="en-US" altLang="zh-CN" sz="1000" dirty="0" smtClean="0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US" altLang="zh-CN" dirty="0" smtClean="0">
                <a:solidFill>
                  <a:srgbClr val="000000"/>
                </a:solidFill>
                <a:latin typeface="Arial" charset="0"/>
              </a:rPr>
              <a:t>Overview</a:t>
            </a:r>
            <a:endParaRPr lang="zh-CN" altLang="en-US" dirty="0"/>
          </a:p>
        </p:txBody>
      </p:sp>
      <p:sp>
        <p:nvSpPr>
          <p:cNvPr id="6" name="单圆角矩形 5"/>
          <p:cNvSpPr/>
          <p:nvPr/>
        </p:nvSpPr>
        <p:spPr>
          <a:xfrm>
            <a:off x="6300192" y="2139702"/>
            <a:ext cx="1008112" cy="864096"/>
          </a:xfrm>
          <a:prstGeom prst="round1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TRIS</a:t>
            </a:r>
            <a:r>
              <a:rPr kumimoji="1" lang="en-US" altLang="zh-CN" sz="1400" dirty="0" err="1"/>
              <a:t>_</a:t>
            </a:r>
            <a:r>
              <a:rPr kumimoji="1" lang="en-US" altLang="zh-CN" sz="1400" dirty="0" err="1" smtClean="0"/>
              <a:t>Core</a:t>
            </a:r>
            <a:endParaRPr kumimoji="1" lang="zh-CN" altLang="en-US" sz="1400" dirty="0"/>
          </a:p>
        </p:txBody>
      </p:sp>
      <p:sp>
        <p:nvSpPr>
          <p:cNvPr id="7" name="单圆角矩形 6"/>
          <p:cNvSpPr/>
          <p:nvPr/>
        </p:nvSpPr>
        <p:spPr>
          <a:xfrm>
            <a:off x="1693970" y="2133352"/>
            <a:ext cx="1025252" cy="864096"/>
          </a:xfrm>
          <a:prstGeom prst="round1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TRIS_Web</a:t>
            </a:r>
            <a:endParaRPr kumimoji="1" lang="zh-CN" altLang="en-US" sz="1200" dirty="0"/>
          </a:p>
        </p:txBody>
      </p:sp>
      <p:sp>
        <p:nvSpPr>
          <p:cNvPr id="8" name="单圆角矩形 7"/>
          <p:cNvSpPr/>
          <p:nvPr/>
        </p:nvSpPr>
        <p:spPr>
          <a:xfrm>
            <a:off x="3961544" y="2139702"/>
            <a:ext cx="1096326" cy="864096"/>
          </a:xfrm>
          <a:prstGeom prst="round1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TRIS_Server</a:t>
            </a:r>
            <a:endParaRPr kumimoji="1" lang="zh-CN" altLang="en-US" sz="1200" dirty="0"/>
          </a:p>
        </p:txBody>
      </p:sp>
      <p:cxnSp>
        <p:nvCxnSpPr>
          <p:cNvPr id="13" name="直线箭头连接符 12"/>
          <p:cNvCxnSpPr>
            <a:stCxn id="8" idx="3"/>
            <a:endCxn id="6" idx="1"/>
          </p:cNvCxnSpPr>
          <p:nvPr/>
        </p:nvCxnSpPr>
        <p:spPr>
          <a:xfrm>
            <a:off x="5057870" y="2571750"/>
            <a:ext cx="1242322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2"/>
            <a:endCxn id="8" idx="2"/>
          </p:cNvCxnSpPr>
          <p:nvPr/>
        </p:nvCxnSpPr>
        <p:spPr>
          <a:xfrm rot="5400000">
            <a:off x="5656978" y="1856528"/>
            <a:ext cx="12700" cy="2294541"/>
          </a:xfrm>
          <a:prstGeom prst="bentConnector3">
            <a:avLst>
              <a:gd name="adj1" fmla="val 4727346"/>
            </a:avLst>
          </a:prstGeom>
          <a:ln w="2222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7" idx="3"/>
            <a:endCxn id="8" idx="1"/>
          </p:cNvCxnSpPr>
          <p:nvPr/>
        </p:nvCxnSpPr>
        <p:spPr>
          <a:xfrm>
            <a:off x="2719222" y="2565400"/>
            <a:ext cx="1242322" cy="6350"/>
          </a:xfrm>
          <a:prstGeom prst="straightConnector1">
            <a:avLst/>
          </a:prstGeom>
          <a:ln w="22225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5342945" y="2293951"/>
            <a:ext cx="688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T</a:t>
            </a:r>
            <a:r>
              <a:rPr kumimoji="1" lang="en-US" altLang="zh-CN" sz="1400" dirty="0" smtClean="0"/>
              <a:t>rigger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149238" y="3305585"/>
            <a:ext cx="1059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/>
              <a:t>T</a:t>
            </a:r>
            <a:r>
              <a:rPr kumimoji="1" lang="en-US" altLang="zh-CN" sz="1400" dirty="0" smtClean="0"/>
              <a:t>est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Artifact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>
          <a:xfrm>
            <a:off x="259252" y="1779661"/>
            <a:ext cx="3401717" cy="3285877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128586" y="1779662"/>
            <a:ext cx="3835902" cy="3285878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单圆角矩形 2"/>
          <p:cNvSpPr/>
          <p:nvPr/>
        </p:nvSpPr>
        <p:spPr>
          <a:xfrm>
            <a:off x="5778241" y="2408405"/>
            <a:ext cx="2628292" cy="2232248"/>
          </a:xfrm>
          <a:prstGeom prst="round1Rect">
            <a:avLst/>
          </a:prstGeom>
          <a:ln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en-US" altLang="zh-CN" sz="2000" dirty="0" smtClean="0"/>
              <a:t>Restful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API</a:t>
            </a:r>
            <a:endParaRPr kumimoji="1"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6572308" y="4660594"/>
            <a:ext cx="104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Back-End</a:t>
            </a:r>
            <a:endParaRPr kumimoji="1" lang="zh-CN" altLang="en-US" dirty="0"/>
          </a:p>
        </p:txBody>
      </p:sp>
      <p:sp>
        <p:nvSpPr>
          <p:cNvPr id="5" name="单圆角矩形 4"/>
          <p:cNvSpPr/>
          <p:nvPr/>
        </p:nvSpPr>
        <p:spPr>
          <a:xfrm>
            <a:off x="545088" y="2632905"/>
            <a:ext cx="2592288" cy="2007748"/>
          </a:xfrm>
          <a:prstGeom prst="round1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45276" y="4680487"/>
            <a:ext cx="159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Front-End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73" y="3794264"/>
            <a:ext cx="1658268" cy="5676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" y="2836830"/>
            <a:ext cx="1943269" cy="5029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962" y="3642681"/>
            <a:ext cx="1487149" cy="964515"/>
          </a:xfrm>
          <a:prstGeom prst="rect">
            <a:avLst/>
          </a:prstGeom>
        </p:spPr>
      </p:pic>
      <p:sp>
        <p:nvSpPr>
          <p:cNvPr id="15" name="单圆角矩形 14"/>
          <p:cNvSpPr/>
          <p:nvPr/>
        </p:nvSpPr>
        <p:spPr>
          <a:xfrm>
            <a:off x="2261985" y="406293"/>
            <a:ext cx="1398984" cy="936104"/>
          </a:xfrm>
          <a:prstGeom prst="round1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 smtClean="0"/>
              <a:t>Mobile</a:t>
            </a:r>
            <a:endParaRPr kumimoji="1" lang="zh-CN" altLang="en-US" sz="1600" dirty="0"/>
          </a:p>
          <a:p>
            <a:pPr algn="ctr"/>
            <a:r>
              <a:rPr kumimoji="1" lang="en-US" altLang="zh-CN" sz="1600" dirty="0" smtClean="0"/>
              <a:t>iOS/Android</a:t>
            </a:r>
            <a:endParaRPr kumimoji="1" lang="zh-CN" altLang="en-US" sz="1600" dirty="0"/>
          </a:p>
        </p:txBody>
      </p:sp>
      <p:sp>
        <p:nvSpPr>
          <p:cNvPr id="16" name="单圆角矩形 15"/>
          <p:cNvSpPr/>
          <p:nvPr/>
        </p:nvSpPr>
        <p:spPr>
          <a:xfrm>
            <a:off x="4644007" y="411510"/>
            <a:ext cx="1910041" cy="936104"/>
          </a:xfrm>
          <a:prstGeom prst="round1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DMP</a:t>
            </a:r>
            <a:endParaRPr kumimoji="1" lang="zh-CN" altLang="en-US" sz="1400" dirty="0" smtClean="0"/>
          </a:p>
          <a:p>
            <a:pPr algn="ctr"/>
            <a:r>
              <a:rPr kumimoji="1" lang="en-US" altLang="zh-CN" sz="1400" dirty="0" smtClean="0"/>
              <a:t>Test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/>
              <a:t>C</a:t>
            </a:r>
            <a:r>
              <a:rPr kumimoji="1" lang="en-US" altLang="zh-CN" sz="1400" dirty="0" smtClean="0"/>
              <a:t>ase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Management</a:t>
            </a:r>
            <a:endParaRPr kumimoji="1" lang="zh-CN" altLang="en-US" sz="1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852898" y="3076388"/>
            <a:ext cx="1083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Http/Https</a:t>
            </a:r>
            <a:endParaRPr kumimoji="1" lang="zh-CN" altLang="en-US" sz="1600" dirty="0"/>
          </a:p>
        </p:txBody>
      </p:sp>
      <p:sp>
        <p:nvSpPr>
          <p:cNvPr id="20" name="文本框 19"/>
          <p:cNvSpPr txBox="1"/>
          <p:nvPr/>
        </p:nvSpPr>
        <p:spPr>
          <a:xfrm>
            <a:off x="5956055" y="2869293"/>
            <a:ext cx="21936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T</a:t>
            </a:r>
            <a:r>
              <a:rPr kumimoji="1" lang="en-US" altLang="zh-CN" sz="1600" dirty="0" smtClean="0"/>
              <a:t>rigger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TC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Execution</a:t>
            </a:r>
            <a:endParaRPr kumimoji="1" lang="zh-CN" altLang="en-US" sz="1600" dirty="0" smtClean="0"/>
          </a:p>
          <a:p>
            <a:r>
              <a:rPr kumimoji="1" lang="en-US" altLang="zh-CN" sz="1600" dirty="0" smtClean="0"/>
              <a:t>Manage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Data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collection</a:t>
            </a:r>
            <a:r>
              <a:rPr kumimoji="1" lang="zh-CN" altLang="en-US" sz="1600" dirty="0" smtClean="0"/>
              <a:t> </a:t>
            </a:r>
          </a:p>
          <a:p>
            <a:r>
              <a:rPr kumimoji="1" lang="en-US" altLang="zh-CN" sz="1600" dirty="0" smtClean="0"/>
              <a:t>CRUD</a:t>
            </a:r>
            <a:endParaRPr kumimoji="1" lang="zh-CN" altLang="en-US" sz="1600" dirty="0"/>
          </a:p>
        </p:txBody>
      </p:sp>
      <p:cxnSp>
        <p:nvCxnSpPr>
          <p:cNvPr id="22" name="直线箭头连接符 21"/>
          <p:cNvCxnSpPr/>
          <p:nvPr/>
        </p:nvCxnSpPr>
        <p:spPr>
          <a:xfrm>
            <a:off x="3660969" y="1342397"/>
            <a:ext cx="1467617" cy="43726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6000564" y="1342397"/>
            <a:ext cx="11596" cy="43726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左右箭头 31"/>
          <p:cNvSpPr/>
          <p:nvPr/>
        </p:nvSpPr>
        <p:spPr>
          <a:xfrm>
            <a:off x="3794772" y="3296226"/>
            <a:ext cx="1216435" cy="374978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单圆角矩形 32"/>
          <p:cNvSpPr/>
          <p:nvPr/>
        </p:nvSpPr>
        <p:spPr>
          <a:xfrm>
            <a:off x="3912151" y="3891042"/>
            <a:ext cx="855056" cy="749611"/>
          </a:xfrm>
          <a:prstGeom prst="round1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 smtClean="0"/>
              <a:t>Data</a:t>
            </a:r>
            <a:r>
              <a:rPr kumimoji="1" lang="zh-CN" altLang="en-US" sz="1000" dirty="0" smtClean="0"/>
              <a:t> </a:t>
            </a:r>
            <a:r>
              <a:rPr kumimoji="1" lang="en-US" altLang="zh-CN" sz="1000" dirty="0" smtClean="0"/>
              <a:t>format</a:t>
            </a:r>
            <a:endParaRPr kumimoji="1" lang="zh-CN" altLang="en-US" sz="1000" dirty="0" smtClean="0"/>
          </a:p>
          <a:p>
            <a:pPr algn="ctr"/>
            <a:r>
              <a:rPr kumimoji="1" lang="en-US" altLang="zh-CN" sz="1600" dirty="0" smtClean="0"/>
              <a:t>JSON</a:t>
            </a:r>
            <a:endParaRPr kumimoji="1" lang="zh-CN" altLang="en-US" sz="1000" dirty="0"/>
          </a:p>
        </p:txBody>
      </p:sp>
      <p:cxnSp>
        <p:nvCxnSpPr>
          <p:cNvPr id="38" name="直线连接符 37"/>
          <p:cNvCxnSpPr/>
          <p:nvPr/>
        </p:nvCxnSpPr>
        <p:spPr>
          <a:xfrm>
            <a:off x="5778241" y="3728149"/>
            <a:ext cx="2628292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线连接符 41"/>
          <p:cNvCxnSpPr/>
          <p:nvPr/>
        </p:nvCxnSpPr>
        <p:spPr>
          <a:xfrm>
            <a:off x="545088" y="3654165"/>
            <a:ext cx="2592288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8" name="图片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44" y="2057138"/>
            <a:ext cx="1717305" cy="351267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2560647" y="2124906"/>
            <a:ext cx="75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Proxy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67744" y="1995686"/>
            <a:ext cx="398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Sorry, only Demo page </a:t>
            </a:r>
            <a:r>
              <a:rPr kumimoji="1" lang="en-US" altLang="zh-CN" smtClean="0"/>
              <a:t>Show this week…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26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15566"/>
            <a:ext cx="7363567" cy="399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5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843558"/>
            <a:ext cx="7590135" cy="41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843558"/>
            <a:ext cx="7452550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2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办公室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57</Words>
  <Application>Microsoft Macintosh PowerPoint</Application>
  <PresentationFormat>全屏显示(16:9)</PresentationFormat>
  <Paragraphs>34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Calibri</vt:lpstr>
      <vt:lpstr>宋体</vt:lpstr>
      <vt:lpstr>微软雅黑</vt:lpstr>
      <vt:lpstr>Arial</vt:lpstr>
      <vt:lpstr>Office 主题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lijing</dc:creator>
  <cp:lastModifiedBy>FAN ZHOU</cp:lastModifiedBy>
  <cp:revision>177</cp:revision>
  <dcterms:created xsi:type="dcterms:W3CDTF">2014-06-18T07:44:43Z</dcterms:created>
  <dcterms:modified xsi:type="dcterms:W3CDTF">2015-06-08T06:30:53Z</dcterms:modified>
</cp:coreProperties>
</file>