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3"/>
  </p:notesMasterIdLst>
  <p:sldIdLst>
    <p:sldId id="256" r:id="rId4"/>
    <p:sldId id="280" r:id="rId5"/>
    <p:sldId id="259" r:id="rId6"/>
    <p:sldId id="279" r:id="rId7"/>
    <p:sldId id="277" r:id="rId8"/>
    <p:sldId id="276" r:id="rId9"/>
    <p:sldId id="278" r:id="rId10"/>
    <p:sldId id="270" r:id="rId11"/>
    <p:sldId id="258" r:id="rId1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p:restoredTop sz="91621"/>
  </p:normalViewPr>
  <p:slideViewPr>
    <p:cSldViewPr>
      <p:cViewPr varScale="1">
        <p:scale>
          <a:sx n="154" d="100"/>
          <a:sy n="154" d="100"/>
        </p:scale>
        <p:origin x="424" y="19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107EB-7694-5843-AB71-A3CC8E737255}" type="datetimeFigureOut">
              <a:rPr kumimoji="1" lang="zh-CN" altLang="en-US" smtClean="0"/>
              <a:t>15/5/25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CDC365-295F-FF4E-8416-1A098A2D9D0D}" type="slidenum">
              <a:rPr kumimoji="1" lang="zh-CN" altLang="en-US" smtClean="0"/>
              <a:t>‹#›</a:t>
            </a:fld>
            <a:endParaRPr kumimoji="1" lang="zh-CN" altLang="en-US"/>
          </a:p>
        </p:txBody>
      </p:sp>
    </p:spTree>
    <p:extLst>
      <p:ext uri="{BB962C8B-B14F-4D97-AF65-F5344CB8AC3E}">
        <p14:creationId xmlns:p14="http://schemas.microsoft.com/office/powerpoint/2010/main" val="724025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Selenium Grid</a:t>
            </a:r>
            <a:r>
              <a:rPr lang="zh-CN" altLang="en-US" sz="1200" b="0" i="0" kern="1200" dirty="0" smtClean="0">
                <a:solidFill>
                  <a:schemeClr val="tx1"/>
                </a:solidFill>
                <a:effectLst/>
                <a:latin typeface="+mn-lt"/>
                <a:ea typeface="+mn-ea"/>
                <a:cs typeface="+mn-cs"/>
              </a:rPr>
              <a:t>是一种自动化的测试辅助工具，</a:t>
            </a:r>
            <a:r>
              <a:rPr lang="en-US" altLang="zh-CN" sz="1200" b="0" i="0" kern="1200" dirty="0" smtClean="0">
                <a:solidFill>
                  <a:schemeClr val="tx1"/>
                </a:solidFill>
                <a:effectLst/>
                <a:latin typeface="+mn-lt"/>
                <a:ea typeface="+mn-ea"/>
                <a:cs typeface="+mn-cs"/>
              </a:rPr>
              <a:t>Grid</a:t>
            </a:r>
            <a:r>
              <a:rPr lang="zh-CN" altLang="en-US" sz="1200" b="0" i="0" kern="1200" dirty="0" smtClean="0">
                <a:solidFill>
                  <a:schemeClr val="tx1"/>
                </a:solidFill>
                <a:effectLst/>
                <a:latin typeface="+mn-lt"/>
                <a:ea typeface="+mn-ea"/>
                <a:cs typeface="+mn-cs"/>
              </a:rPr>
              <a:t>通过利用现有的计算机基础设施，能加快</a:t>
            </a:r>
            <a:r>
              <a:rPr lang="en-US" altLang="zh-CN" sz="1200" b="0" i="0" kern="1200" dirty="0" smtClean="0">
                <a:solidFill>
                  <a:schemeClr val="tx1"/>
                </a:solidFill>
                <a:effectLst/>
                <a:latin typeface="+mn-lt"/>
                <a:ea typeface="+mn-ea"/>
                <a:cs typeface="+mn-cs"/>
              </a:rPr>
              <a:t>Web-app</a:t>
            </a:r>
            <a:r>
              <a:rPr lang="zh-CN" altLang="en-US" sz="1200" b="0" i="0" kern="1200" dirty="0" smtClean="0">
                <a:solidFill>
                  <a:schemeClr val="tx1"/>
                </a:solidFill>
                <a:effectLst/>
                <a:latin typeface="+mn-lt"/>
                <a:ea typeface="+mn-ea"/>
                <a:cs typeface="+mn-cs"/>
              </a:rPr>
              <a:t>的功能测试。利用</a:t>
            </a:r>
            <a:r>
              <a:rPr lang="en-US" altLang="zh-CN" sz="1200" b="0" i="0" kern="1200" dirty="0" smtClean="0">
                <a:solidFill>
                  <a:schemeClr val="tx1"/>
                </a:solidFill>
                <a:effectLst/>
                <a:latin typeface="+mn-lt"/>
                <a:ea typeface="+mn-ea"/>
                <a:cs typeface="+mn-cs"/>
              </a:rPr>
              <a:t>Grid</a:t>
            </a:r>
            <a:r>
              <a:rPr lang="zh-CN" altLang="en-US" sz="1200" b="0" i="0" kern="1200" dirty="0" smtClean="0">
                <a:solidFill>
                  <a:schemeClr val="tx1"/>
                </a:solidFill>
                <a:effectLst/>
                <a:latin typeface="+mn-lt"/>
                <a:ea typeface="+mn-ea"/>
                <a:cs typeface="+mn-cs"/>
              </a:rPr>
              <a:t>，可以很方便地同时在多台机器上和异构环境中并行运行多个测试事例。</a:t>
            </a:r>
            <a:endParaRPr kumimoji="1" lang="zh-CN" altLang="en-US" dirty="0"/>
          </a:p>
        </p:txBody>
      </p:sp>
      <p:sp>
        <p:nvSpPr>
          <p:cNvPr id="4" name="幻灯片编号占位符 3"/>
          <p:cNvSpPr>
            <a:spLocks noGrp="1"/>
          </p:cNvSpPr>
          <p:nvPr>
            <p:ph type="sldNum" sz="quarter" idx="10"/>
          </p:nvPr>
        </p:nvSpPr>
        <p:spPr/>
        <p:txBody>
          <a:bodyPr/>
          <a:lstStyle/>
          <a:p>
            <a:fld id="{7ECDC365-295F-FF4E-8416-1A098A2D9D0D}" type="slidenum">
              <a:rPr kumimoji="1" lang="zh-CN" altLang="en-US" smtClean="0"/>
              <a:t>5</a:t>
            </a:fld>
            <a:endParaRPr kumimoji="1" lang="zh-CN" altLang="en-US"/>
          </a:p>
        </p:txBody>
      </p:sp>
    </p:spTree>
    <p:extLst>
      <p:ext uri="{BB962C8B-B14F-4D97-AF65-F5344CB8AC3E}">
        <p14:creationId xmlns:p14="http://schemas.microsoft.com/office/powerpoint/2010/main" val="84353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15/5/25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15/5/25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15/5/25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E3AD5154-93CD-4B2B-8D0B-D756E49829F8}" type="datetimeFigureOut">
              <a:rPr lang="zh-CN" altLang="en-US" smtClean="0"/>
              <a:pPr/>
              <a:t>15/5/25</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0"/>
            <a:ext cx="8229600" cy="33940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E3AD5154-93CD-4B2B-8D0B-D756E49829F8}" type="datetimeFigureOut">
              <a:rPr lang="zh-CN" altLang="en-US" smtClean="0"/>
              <a:pPr/>
              <a:t>15/5/25</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E3AD5154-93CD-4B2B-8D0B-D756E49829F8}" type="datetimeFigureOut">
              <a:rPr lang="zh-CN" altLang="en-US" smtClean="0"/>
              <a:pPr/>
              <a:t>15/5/25</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4637"/>
          </a:xfrm>
          <a:prstGeom prst="rect">
            <a:avLst/>
          </a:prstGeom>
        </p:spPr>
        <p:txBody>
          <a:bodyPr/>
          <a:lstStyle/>
          <a:p>
            <a:fld id="{E3AD5154-93CD-4B2B-8D0B-D756E49829F8}" type="datetimeFigureOut">
              <a:rPr lang="zh-CN" altLang="en-US" smtClean="0"/>
              <a:pPr/>
              <a:t>15/5/25</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4637"/>
          </a:xfrm>
          <a:prstGeom prst="rect">
            <a:avLst/>
          </a:prstGeom>
        </p:spPr>
        <p:txBody>
          <a:bodyPr/>
          <a:lstStyle/>
          <a:p>
            <a:fld id="{E3AD5154-93CD-4B2B-8D0B-D756E49829F8}" type="datetimeFigureOut">
              <a:rPr lang="zh-CN" altLang="en-US" smtClean="0"/>
              <a:pPr/>
              <a:t>15/5/25</a:t>
            </a:fld>
            <a:endParaRPr lang="zh-CN" altLang="en-US"/>
          </a:p>
        </p:txBody>
      </p:sp>
      <p:sp>
        <p:nvSpPr>
          <p:cNvPr id="8" name="页脚占位符 7"/>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4637"/>
          </a:xfrm>
          <a:prstGeom prst="rect">
            <a:avLst/>
          </a:prstGeom>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4637"/>
          </a:xfrm>
          <a:prstGeom prst="rect">
            <a:avLst/>
          </a:prstGeom>
        </p:spPr>
        <p:txBody>
          <a:bodyPr/>
          <a:lstStyle/>
          <a:p>
            <a:fld id="{E3AD5154-93CD-4B2B-8D0B-D756E49829F8}" type="datetimeFigureOut">
              <a:rPr lang="zh-CN" altLang="en-US" smtClean="0"/>
              <a:pPr/>
              <a:t>15/5/25</a:t>
            </a:fld>
            <a:endParaRPr lang="zh-CN" altLang="en-US"/>
          </a:p>
        </p:txBody>
      </p:sp>
      <p:sp>
        <p:nvSpPr>
          <p:cNvPr id="4" name="页脚占位符 3"/>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4637"/>
          </a:xfrm>
          <a:prstGeom prst="rect">
            <a:avLst/>
          </a:prstGeom>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4637"/>
          </a:xfrm>
          <a:prstGeom prst="rect">
            <a:avLst/>
          </a:prstGeom>
        </p:spPr>
        <p:txBody>
          <a:bodyPr/>
          <a:lstStyle/>
          <a:p>
            <a:fld id="{E3AD5154-93CD-4B2B-8D0B-D756E49829F8}" type="datetimeFigureOut">
              <a:rPr lang="zh-CN" altLang="en-US" smtClean="0"/>
              <a:pPr/>
              <a:t>15/5/25</a:t>
            </a:fld>
            <a:endParaRPr lang="zh-CN" altLang="en-US"/>
          </a:p>
        </p:txBody>
      </p:sp>
      <p:sp>
        <p:nvSpPr>
          <p:cNvPr id="3" name="页脚占位符 2"/>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4637"/>
          </a:xfrm>
          <a:prstGeom prst="rect">
            <a:avLst/>
          </a:prstGeom>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p>
            <a:fld id="{E3AD5154-93CD-4B2B-8D0B-D756E49829F8}" type="datetimeFigureOut">
              <a:rPr lang="zh-CN" altLang="en-US" smtClean="0"/>
              <a:pPr/>
              <a:t>15/5/25</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15/5/25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p>
            <a:fld id="{E3AD5154-93CD-4B2B-8D0B-D756E49829F8}" type="datetimeFigureOut">
              <a:rPr lang="zh-CN" altLang="en-US" smtClean="0"/>
              <a:pPr/>
              <a:t>15/5/25</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E3AD5154-93CD-4B2B-8D0B-D756E49829F8}" type="datetimeFigureOut">
              <a:rPr lang="zh-CN" altLang="en-US" smtClean="0"/>
              <a:pPr/>
              <a:t>15/5/25</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E3AD5154-93CD-4B2B-8D0B-D756E49829F8}" type="datetimeFigureOut">
              <a:rPr lang="zh-CN" altLang="en-US" smtClean="0"/>
              <a:pPr/>
              <a:t>15/5/25</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15/5/25</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0"/>
            <a:ext cx="8229600" cy="33940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15/5/25</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15/5/25</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15/5/25</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15/5/25</a:t>
            </a:fld>
            <a:endParaRPr lang="zh-CN" altLang="en-US"/>
          </a:p>
        </p:txBody>
      </p:sp>
      <p:sp>
        <p:nvSpPr>
          <p:cNvPr id="8" name="页脚占位符 7"/>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15/5/25</a:t>
            </a:fld>
            <a:endParaRPr lang="zh-CN" altLang="en-US"/>
          </a:p>
        </p:txBody>
      </p:sp>
      <p:sp>
        <p:nvSpPr>
          <p:cNvPr id="4" name="页脚占位符 3"/>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15/5/25</a:t>
            </a:fld>
            <a:endParaRPr lang="zh-CN" altLang="en-US"/>
          </a:p>
        </p:txBody>
      </p:sp>
      <p:sp>
        <p:nvSpPr>
          <p:cNvPr id="3" name="页脚占位符 2"/>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15/5/25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15/5/25</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15/5/25</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15/5/25</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15/5/25</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15/5/25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15/5/25</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15/5/25</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15/5/25</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15/5/25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15/5/25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2.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3.jpe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2" descr="E:\logo及应用\VI应用\PPT\ppt设计\新LOGOppt-张勇\亚信ppt 封面.jpg"/>
          <p:cNvPicPr>
            <a:picLocks noChangeAspect="1" noChangeArrowheads="1"/>
          </p:cNvPicPr>
          <p:nvPr userDrawn="1"/>
        </p:nvPicPr>
        <p:blipFill>
          <a:blip r:embed="rId13" cstate="print"/>
          <a:srcRect/>
          <a:stretch>
            <a:fillRect/>
          </a:stretch>
        </p:blipFill>
        <p:spPr bwMode="auto">
          <a:xfrm>
            <a:off x="0" y="0"/>
            <a:ext cx="9144000" cy="51435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2" descr="E:\logo及应用\VI应用\PPT\ppt设计\新LOGOppt-张勇\亚信ppt.jpg"/>
          <p:cNvPicPr>
            <a:picLocks noChangeAspect="1" noChangeArrowheads="1"/>
          </p:cNvPicPr>
          <p:nvPr userDrawn="1"/>
        </p:nvPicPr>
        <p:blipFill>
          <a:blip r:embed="rId13" cstate="print"/>
          <a:srcRect/>
          <a:stretch>
            <a:fillRect/>
          </a:stretch>
        </p:blipFill>
        <p:spPr bwMode="auto">
          <a:xfrm>
            <a:off x="0" y="-1"/>
            <a:ext cx="9144000" cy="5143499"/>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2" descr="E:\logo及应用\VI应用\PPT\ppt设计\新LOGOppt-张勇\亚信ppt 封底.jpg"/>
          <p:cNvPicPr>
            <a:picLocks noChangeAspect="1" noChangeArrowheads="1"/>
          </p:cNvPicPr>
          <p:nvPr userDrawn="1"/>
        </p:nvPicPr>
        <p:blipFill>
          <a:blip r:embed="rId13" cstate="print"/>
          <a:srcRect/>
          <a:stretch>
            <a:fillRect/>
          </a:stretch>
        </p:blipFill>
        <p:spPr bwMode="auto">
          <a:xfrm>
            <a:off x="0" y="0"/>
            <a:ext cx="9144000" cy="5143500"/>
          </a:xfrm>
          <a:prstGeom prst="rect">
            <a:avLst/>
          </a:prstGeom>
          <a:noFill/>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5.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79512" y="1892320"/>
            <a:ext cx="6096000" cy="1610081"/>
          </a:xfrm>
          <a:prstGeom prst="rect">
            <a:avLst/>
          </a:prstGeom>
          <a:noFill/>
          <a:ln>
            <a:miter lim="800000"/>
            <a:headEnd/>
            <a:tailEnd/>
          </a:ln>
        </p:spPr>
        <p:txBody>
          <a:bodyPr/>
          <a:lstStyle>
            <a:defPPr>
              <a:defRPr lang="zh-CN"/>
            </a:defPPr>
            <a:lvl1pPr algn="l" rtl="0" fontAlgn="base">
              <a:spcBef>
                <a:spcPct val="0"/>
              </a:spcBef>
              <a:spcAft>
                <a:spcPct val="0"/>
              </a:spcAft>
              <a:defRPr sz="2800" kern="1200">
                <a:solidFill>
                  <a:schemeClr val="tx1"/>
                </a:solidFill>
                <a:latin typeface="Arial" charset="0"/>
                <a:ea typeface="宋体" pitchFamily="2" charset="-122"/>
                <a:cs typeface="+mn-cs"/>
              </a:defRPr>
            </a:lvl1pPr>
            <a:lvl2pPr marL="457200" algn="l" rtl="0" fontAlgn="base">
              <a:spcBef>
                <a:spcPct val="0"/>
              </a:spcBef>
              <a:spcAft>
                <a:spcPct val="0"/>
              </a:spcAft>
              <a:defRPr sz="2800" kern="1200">
                <a:solidFill>
                  <a:schemeClr val="tx1"/>
                </a:solidFill>
                <a:latin typeface="Arial" charset="0"/>
                <a:ea typeface="宋体" pitchFamily="2" charset="-122"/>
                <a:cs typeface="+mn-cs"/>
              </a:defRPr>
            </a:lvl2pPr>
            <a:lvl3pPr marL="914400" algn="l" rtl="0" fontAlgn="base">
              <a:spcBef>
                <a:spcPct val="0"/>
              </a:spcBef>
              <a:spcAft>
                <a:spcPct val="0"/>
              </a:spcAft>
              <a:defRPr sz="2800" kern="1200">
                <a:solidFill>
                  <a:schemeClr val="tx1"/>
                </a:solidFill>
                <a:latin typeface="Arial" charset="0"/>
                <a:ea typeface="宋体" pitchFamily="2" charset="-122"/>
                <a:cs typeface="+mn-cs"/>
              </a:defRPr>
            </a:lvl3pPr>
            <a:lvl4pPr marL="1371600" algn="l" rtl="0" fontAlgn="base">
              <a:spcBef>
                <a:spcPct val="0"/>
              </a:spcBef>
              <a:spcAft>
                <a:spcPct val="0"/>
              </a:spcAft>
              <a:defRPr sz="2800" kern="1200">
                <a:solidFill>
                  <a:schemeClr val="tx1"/>
                </a:solidFill>
                <a:latin typeface="Arial" charset="0"/>
                <a:ea typeface="宋体" pitchFamily="2" charset="-122"/>
                <a:cs typeface="+mn-cs"/>
              </a:defRPr>
            </a:lvl4pPr>
            <a:lvl5pPr marL="1828800" algn="l" rtl="0" fontAlgn="base">
              <a:spcBef>
                <a:spcPct val="0"/>
              </a:spcBef>
              <a:spcAft>
                <a:spcPct val="0"/>
              </a:spcAft>
              <a:defRPr sz="2800" kern="1200">
                <a:solidFill>
                  <a:schemeClr val="tx1"/>
                </a:solidFill>
                <a:latin typeface="Arial" charset="0"/>
                <a:ea typeface="宋体" pitchFamily="2" charset="-122"/>
                <a:cs typeface="+mn-cs"/>
              </a:defRPr>
            </a:lvl5pPr>
            <a:lvl6pPr marL="2286000" algn="l" defTabSz="914400" rtl="0" eaLnBrk="1" latinLnBrk="0" hangingPunct="1">
              <a:defRPr sz="2800" kern="1200">
                <a:solidFill>
                  <a:schemeClr val="tx1"/>
                </a:solidFill>
                <a:latin typeface="Arial" charset="0"/>
                <a:ea typeface="宋体" pitchFamily="2" charset="-122"/>
                <a:cs typeface="+mn-cs"/>
              </a:defRPr>
            </a:lvl6pPr>
            <a:lvl7pPr marL="2743200" algn="l" defTabSz="914400" rtl="0" eaLnBrk="1" latinLnBrk="0" hangingPunct="1">
              <a:defRPr sz="2800" kern="1200">
                <a:solidFill>
                  <a:schemeClr val="tx1"/>
                </a:solidFill>
                <a:latin typeface="Arial" charset="0"/>
                <a:ea typeface="宋体" pitchFamily="2" charset="-122"/>
                <a:cs typeface="+mn-cs"/>
              </a:defRPr>
            </a:lvl7pPr>
            <a:lvl8pPr marL="3200400" algn="l" defTabSz="914400" rtl="0" eaLnBrk="1" latinLnBrk="0" hangingPunct="1">
              <a:defRPr sz="2800" kern="1200">
                <a:solidFill>
                  <a:schemeClr val="tx1"/>
                </a:solidFill>
                <a:latin typeface="Arial" charset="0"/>
                <a:ea typeface="宋体" pitchFamily="2" charset="-122"/>
                <a:cs typeface="+mn-cs"/>
              </a:defRPr>
            </a:lvl8pPr>
            <a:lvl9pPr marL="3657600" algn="l" defTabSz="914400" rtl="0" eaLnBrk="1" latinLnBrk="0" hangingPunct="1">
              <a:defRPr sz="2800" kern="1200">
                <a:solidFill>
                  <a:schemeClr val="tx1"/>
                </a:solidFill>
                <a:latin typeface="Arial" charset="0"/>
                <a:ea typeface="宋体" pitchFamily="2" charset="-122"/>
                <a:cs typeface="+mn-cs"/>
              </a:defRPr>
            </a:lvl9pPr>
          </a:lstStyle>
          <a:p>
            <a:pPr eaLnBrk="0" hangingPunct="0">
              <a:defRPr/>
            </a:pPr>
            <a:r>
              <a:rPr lang="en-US" altLang="zh-CN" sz="4400" kern="0" dirty="0" smtClean="0">
                <a:latin typeface="+mj-lt"/>
                <a:ea typeface="微软雅黑" pitchFamily="34" charset="-122"/>
                <a:cs typeface="+mj-cs"/>
              </a:rPr>
              <a:t>Automated tools</a:t>
            </a:r>
          </a:p>
          <a:p>
            <a:pPr eaLnBrk="0" hangingPunct="0">
              <a:defRPr/>
            </a:pPr>
            <a:r>
              <a:rPr lang="en-US" altLang="zh-CN" sz="4400" kern="0" dirty="0" smtClean="0">
                <a:latin typeface="+mj-lt"/>
                <a:ea typeface="微软雅黑" pitchFamily="34" charset="-122"/>
                <a:cs typeface="+mj-cs"/>
              </a:rPr>
              <a:t>Explore &amp; Output</a:t>
            </a:r>
            <a:endParaRPr lang="zh-CN" altLang="en-US" sz="4400" kern="0" dirty="0">
              <a:latin typeface="+mj-lt"/>
              <a:ea typeface="微软雅黑" pitchFamily="34" charset="-122"/>
              <a:cs typeface="+mj-cs"/>
            </a:endParaRPr>
          </a:p>
        </p:txBody>
      </p:sp>
      <p:sp>
        <p:nvSpPr>
          <p:cNvPr id="2" name="文本框 1"/>
          <p:cNvSpPr txBox="1"/>
          <p:nvPr/>
        </p:nvSpPr>
        <p:spPr>
          <a:xfrm>
            <a:off x="6421544" y="2571750"/>
            <a:ext cx="987771" cy="646331"/>
          </a:xfrm>
          <a:prstGeom prst="rect">
            <a:avLst/>
          </a:prstGeom>
          <a:noFill/>
        </p:spPr>
        <p:txBody>
          <a:bodyPr wrap="none" rtlCol="0">
            <a:spAutoFit/>
          </a:bodyPr>
          <a:lstStyle/>
          <a:p>
            <a:r>
              <a:rPr kumimoji="1" lang="en-US" altLang="zh-CN" sz="3600" dirty="0" smtClean="0"/>
              <a:t>TRIS</a:t>
            </a:r>
            <a:endParaRPr kumimoji="1" lang="zh-CN" altLang="en-US" sz="3600" dirty="0"/>
          </a:p>
        </p:txBody>
      </p:sp>
      <p:sp>
        <p:nvSpPr>
          <p:cNvPr id="3" name="文本框 2"/>
          <p:cNvSpPr txBox="1"/>
          <p:nvPr/>
        </p:nvSpPr>
        <p:spPr>
          <a:xfrm>
            <a:off x="4126938" y="3317735"/>
            <a:ext cx="184731" cy="369332"/>
          </a:xfrm>
          <a:prstGeom prst="rect">
            <a:avLst/>
          </a:prstGeom>
          <a:noFill/>
        </p:spPr>
        <p:txBody>
          <a:bodyPr wrap="none" rtlCol="0">
            <a:spAutoFit/>
          </a:bodyPr>
          <a:lstStyle/>
          <a:p>
            <a:endParaRPr kumimoji="1" lang="zh-CN" altLang="en-US" dirty="0"/>
          </a:p>
        </p:txBody>
      </p:sp>
      <p:sp>
        <p:nvSpPr>
          <p:cNvPr id="8" name="文本框 7"/>
          <p:cNvSpPr txBox="1"/>
          <p:nvPr/>
        </p:nvSpPr>
        <p:spPr>
          <a:xfrm>
            <a:off x="251520" y="4659982"/>
            <a:ext cx="1236236" cy="369332"/>
          </a:xfrm>
          <a:prstGeom prst="rect">
            <a:avLst/>
          </a:prstGeom>
          <a:noFill/>
        </p:spPr>
        <p:txBody>
          <a:bodyPr wrap="none" rtlCol="0">
            <a:spAutoFit/>
          </a:bodyPr>
          <a:lstStyle/>
          <a:p>
            <a:r>
              <a:rPr kumimoji="1" lang="en-US" altLang="zh-CN" dirty="0" smtClean="0"/>
              <a:t>2015.05.26</a:t>
            </a:r>
            <a:endParaRPr kumimoji="1" lang="zh-CN" altLang="en-US" dirty="0"/>
          </a:p>
        </p:txBody>
      </p:sp>
      <p:sp>
        <p:nvSpPr>
          <p:cNvPr id="5" name="文本框 4"/>
          <p:cNvSpPr txBox="1"/>
          <p:nvPr/>
        </p:nvSpPr>
        <p:spPr>
          <a:xfrm>
            <a:off x="1487756" y="3687067"/>
            <a:ext cx="962315" cy="369332"/>
          </a:xfrm>
          <a:prstGeom prst="rect">
            <a:avLst/>
          </a:prstGeom>
          <a:noFill/>
        </p:spPr>
        <p:txBody>
          <a:bodyPr wrap="none" rtlCol="0">
            <a:spAutoFit/>
          </a:bodyPr>
          <a:lstStyle/>
          <a:p>
            <a:r>
              <a:rPr kumimoji="1" lang="en-US" altLang="zh-CN" dirty="0" smtClean="0"/>
              <a:t>Round </a:t>
            </a:r>
            <a:r>
              <a:rPr kumimoji="1" lang="en-US" altLang="zh-CN" dirty="0" smtClean="0"/>
              <a:t>3</a:t>
            </a:r>
            <a:endParaRPr kumimoji="1"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59832" y="1995686"/>
            <a:ext cx="2266261" cy="461665"/>
          </a:xfrm>
          <a:prstGeom prst="rect">
            <a:avLst/>
          </a:prstGeom>
          <a:noFill/>
        </p:spPr>
        <p:txBody>
          <a:bodyPr wrap="none" rtlCol="0">
            <a:spAutoFit/>
          </a:bodyPr>
          <a:lstStyle/>
          <a:p>
            <a:r>
              <a:rPr kumimoji="1" lang="en-US" altLang="zh-CN" sz="2400" dirty="0" smtClean="0"/>
              <a:t>Welcome</a:t>
            </a:r>
            <a:r>
              <a:rPr kumimoji="1" lang="zh-CN" altLang="en-US" sz="2400" dirty="0" smtClean="0"/>
              <a:t> </a:t>
            </a:r>
            <a:r>
              <a:rPr kumimoji="1" lang="en-US" altLang="zh-CN" sz="2400" dirty="0" smtClean="0"/>
              <a:t>Shi</a:t>
            </a:r>
            <a:r>
              <a:rPr kumimoji="1" lang="zh-CN" altLang="en-US" sz="2400" dirty="0" smtClean="0"/>
              <a:t> </a:t>
            </a:r>
            <a:r>
              <a:rPr kumimoji="1" lang="en-US" altLang="zh-CN" sz="2400" dirty="0" smtClean="0"/>
              <a:t>bin</a:t>
            </a:r>
            <a:endParaRPr kumimoji="1" lang="zh-CN" altLang="en-US" sz="2400" dirty="0"/>
          </a:p>
        </p:txBody>
      </p:sp>
    </p:spTree>
    <p:extLst>
      <p:ext uri="{BB962C8B-B14F-4D97-AF65-F5344CB8AC3E}">
        <p14:creationId xmlns:p14="http://schemas.microsoft.com/office/powerpoint/2010/main" val="707900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942088" y="2573267"/>
            <a:ext cx="184731" cy="369332"/>
          </a:xfrm>
          <a:prstGeom prst="rect">
            <a:avLst/>
          </a:prstGeom>
          <a:noFill/>
        </p:spPr>
        <p:txBody>
          <a:bodyPr wrap="none" rtlCol="0">
            <a:spAutoFit/>
          </a:bodyPr>
          <a:lstStyle/>
          <a:p>
            <a:endParaRPr kumimoji="1" lang="zh-CN" altLang="en-US" dirty="0"/>
          </a:p>
        </p:txBody>
      </p:sp>
      <p:sp>
        <p:nvSpPr>
          <p:cNvPr id="9" name="文本框 8"/>
          <p:cNvSpPr txBox="1"/>
          <p:nvPr/>
        </p:nvSpPr>
        <p:spPr>
          <a:xfrm>
            <a:off x="1619672" y="2019269"/>
            <a:ext cx="6064032" cy="923330"/>
          </a:xfrm>
          <a:prstGeom prst="rect">
            <a:avLst/>
          </a:prstGeom>
          <a:noFill/>
        </p:spPr>
        <p:txBody>
          <a:bodyPr wrap="none" rtlCol="0">
            <a:spAutoFit/>
          </a:bodyPr>
          <a:lstStyle/>
          <a:p>
            <a:pPr marL="342900" indent="-342900">
              <a:buFont typeface="+mj-lt"/>
              <a:buAutoNum type="arabicPeriod"/>
            </a:pPr>
            <a:r>
              <a:rPr kumimoji="1" lang="en-US" altLang="zh-CN" dirty="0" smtClean="0"/>
              <a:t>A</a:t>
            </a:r>
            <a:r>
              <a:rPr kumimoji="1" lang="en-US" altLang="zh-CN" dirty="0" smtClean="0"/>
              <a:t>utomated</a:t>
            </a:r>
            <a:r>
              <a:rPr kumimoji="1" lang="zh-CN" altLang="en-US" dirty="0" smtClean="0"/>
              <a:t> </a:t>
            </a:r>
            <a:r>
              <a:rPr kumimoji="1" lang="en-US" altLang="zh-CN" dirty="0" smtClean="0"/>
              <a:t>Test</a:t>
            </a:r>
            <a:r>
              <a:rPr kumimoji="1" lang="zh-CN" altLang="en-US" dirty="0" smtClean="0"/>
              <a:t> </a:t>
            </a:r>
            <a:r>
              <a:rPr kumimoji="1" lang="en-US" altLang="zh-CN" dirty="0" smtClean="0"/>
              <a:t>Progress</a:t>
            </a:r>
            <a:r>
              <a:rPr kumimoji="1" lang="zh-CN" altLang="en-US" dirty="0" smtClean="0"/>
              <a:t> </a:t>
            </a:r>
            <a:r>
              <a:rPr kumimoji="1" lang="en-US" altLang="zh-CN" sz="900" dirty="0" smtClean="0"/>
              <a:t>beta</a:t>
            </a:r>
            <a:r>
              <a:rPr kumimoji="1" lang="zh-CN" altLang="en-US" sz="900" dirty="0" smtClean="0"/>
              <a:t> </a:t>
            </a:r>
            <a:endParaRPr kumimoji="1" lang="zh-CN" altLang="en-US" dirty="0" smtClean="0"/>
          </a:p>
          <a:p>
            <a:pPr marL="342900" indent="-342900">
              <a:buFont typeface="+mj-lt"/>
              <a:buAutoNum type="arabicPeriod"/>
            </a:pPr>
            <a:r>
              <a:rPr kumimoji="1" lang="en-US" altLang="zh-CN" dirty="0"/>
              <a:t>Concurrent execution of test </a:t>
            </a:r>
            <a:r>
              <a:rPr kumimoji="1" lang="en-US" altLang="zh-CN" dirty="0" smtClean="0"/>
              <a:t>cases</a:t>
            </a:r>
            <a:r>
              <a:rPr kumimoji="1" lang="zh-CN" altLang="en-US" dirty="0" smtClean="0"/>
              <a:t> </a:t>
            </a:r>
            <a:r>
              <a:rPr kumimoji="1" lang="en-US" altLang="zh-CN" dirty="0" smtClean="0"/>
              <a:t>based</a:t>
            </a:r>
            <a:r>
              <a:rPr kumimoji="1" lang="zh-CN" altLang="en-US" dirty="0" smtClean="0"/>
              <a:t> </a:t>
            </a:r>
            <a:r>
              <a:rPr kumimoji="1" lang="en-US" altLang="zh-CN" dirty="0" smtClean="0"/>
              <a:t>on</a:t>
            </a:r>
            <a:r>
              <a:rPr kumimoji="1" lang="zh-CN" altLang="en-US" dirty="0" smtClean="0"/>
              <a:t> </a:t>
            </a:r>
            <a:r>
              <a:rPr kumimoji="1" lang="en-US" altLang="zh-CN" dirty="0" err="1" smtClean="0"/>
              <a:t>Seleinum</a:t>
            </a:r>
            <a:r>
              <a:rPr kumimoji="1" lang="en-US" altLang="zh-CN" dirty="0" smtClean="0"/>
              <a:t>-Grid</a:t>
            </a:r>
            <a:endParaRPr kumimoji="1" lang="zh-CN" altLang="en-US" dirty="0" smtClean="0"/>
          </a:p>
          <a:p>
            <a:pPr marL="342900" indent="-342900">
              <a:buFont typeface="+mj-lt"/>
              <a:buAutoNum type="arabicPeriod"/>
            </a:pPr>
            <a:r>
              <a:rPr kumimoji="1" lang="en-US" altLang="zh-CN" dirty="0" smtClean="0"/>
              <a:t>Customized</a:t>
            </a:r>
            <a:r>
              <a:rPr kumimoji="1" lang="zh-CN" altLang="en-US" dirty="0" smtClean="0"/>
              <a:t> </a:t>
            </a:r>
            <a:r>
              <a:rPr kumimoji="1" lang="en-US" altLang="zh-CN" dirty="0" smtClean="0"/>
              <a:t>T</a:t>
            </a:r>
            <a:r>
              <a:rPr kumimoji="1" lang="en-US" altLang="zh-CN" dirty="0" smtClean="0"/>
              <a:t>est</a:t>
            </a:r>
            <a:r>
              <a:rPr kumimoji="1" lang="zh-CN" altLang="en-US" dirty="0" smtClean="0"/>
              <a:t> </a:t>
            </a:r>
            <a:r>
              <a:rPr kumimoji="1" lang="en-US" altLang="zh-CN" dirty="0" smtClean="0"/>
              <a:t>Report</a:t>
            </a:r>
            <a:endParaRPr kumimoji="1" lang="en-US" altLang="zh-CN" dirty="0" smtClean="0"/>
          </a:p>
        </p:txBody>
      </p:sp>
    </p:spTree>
    <p:extLst>
      <p:ext uri="{BB962C8B-B14F-4D97-AF65-F5344CB8AC3E}">
        <p14:creationId xmlns:p14="http://schemas.microsoft.com/office/powerpoint/2010/main" val="2416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87574"/>
            <a:ext cx="9144000" cy="3877937"/>
          </a:xfrm>
          <a:prstGeom prst="rect">
            <a:avLst/>
          </a:prstGeom>
        </p:spPr>
      </p:pic>
    </p:spTree>
    <p:extLst>
      <p:ext uri="{BB962C8B-B14F-4D97-AF65-F5344CB8AC3E}">
        <p14:creationId xmlns:p14="http://schemas.microsoft.com/office/powerpoint/2010/main" val="939819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19872" y="2211710"/>
            <a:ext cx="2036135" cy="461665"/>
          </a:xfrm>
          <a:prstGeom prst="rect">
            <a:avLst/>
          </a:prstGeom>
        </p:spPr>
        <p:txBody>
          <a:bodyPr wrap="none">
            <a:spAutoFit/>
          </a:bodyPr>
          <a:lstStyle/>
          <a:p>
            <a:r>
              <a:rPr lang="en-US" altLang="zh-CN" sz="2400" dirty="0">
                <a:solidFill>
                  <a:srgbClr val="000000"/>
                </a:solidFill>
                <a:latin typeface="Arial" charset="0"/>
              </a:rPr>
              <a:t>selenium-grid</a:t>
            </a:r>
            <a:endParaRPr lang="zh-CN" altLang="en-US" dirty="0"/>
          </a:p>
        </p:txBody>
      </p:sp>
    </p:spTree>
    <p:extLst>
      <p:ext uri="{BB962C8B-B14F-4D97-AF65-F5344CB8AC3E}">
        <p14:creationId xmlns:p14="http://schemas.microsoft.com/office/powerpoint/2010/main" val="1125898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547664" y="835400"/>
            <a:ext cx="5688632" cy="4022675"/>
          </a:xfrm>
          <a:prstGeom prst="rect">
            <a:avLst/>
          </a:prstGeom>
        </p:spPr>
      </p:pic>
    </p:spTree>
    <p:extLst>
      <p:ext uri="{BB962C8B-B14F-4D97-AF65-F5344CB8AC3E}">
        <p14:creationId xmlns:p14="http://schemas.microsoft.com/office/powerpoint/2010/main" val="861021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115616" y="843558"/>
            <a:ext cx="5976664" cy="4226355"/>
          </a:xfrm>
          <a:prstGeom prst="rect">
            <a:avLst/>
          </a:prstGeom>
        </p:spPr>
      </p:pic>
    </p:spTree>
    <p:extLst>
      <p:ext uri="{BB962C8B-B14F-4D97-AF65-F5344CB8AC3E}">
        <p14:creationId xmlns:p14="http://schemas.microsoft.com/office/powerpoint/2010/main" val="1914544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87624" y="1203598"/>
            <a:ext cx="1599669" cy="461665"/>
          </a:xfrm>
          <a:prstGeom prst="rect">
            <a:avLst/>
          </a:prstGeom>
          <a:noFill/>
        </p:spPr>
        <p:txBody>
          <a:bodyPr wrap="none" rtlCol="0">
            <a:spAutoFit/>
          </a:bodyPr>
          <a:lstStyle/>
          <a:p>
            <a:r>
              <a:rPr kumimoji="1" lang="en-US" altLang="zh-CN" sz="2400" dirty="0" smtClean="0"/>
              <a:t>T</a:t>
            </a:r>
            <a:r>
              <a:rPr kumimoji="1" lang="en-US" altLang="zh-CN" sz="2400" dirty="0" smtClean="0"/>
              <a:t>est</a:t>
            </a:r>
            <a:r>
              <a:rPr kumimoji="1" lang="zh-CN" altLang="en-US" sz="2400" dirty="0" smtClean="0"/>
              <a:t> </a:t>
            </a:r>
            <a:r>
              <a:rPr kumimoji="1" lang="en-US" altLang="zh-CN" sz="2400" dirty="0" smtClean="0"/>
              <a:t>Report</a:t>
            </a:r>
            <a:endParaRPr kumimoji="1" lang="en-US" altLang="zh-CN" sz="2400" dirty="0"/>
          </a:p>
        </p:txBody>
      </p:sp>
      <p:sp>
        <p:nvSpPr>
          <p:cNvPr id="6" name="文本框 5"/>
          <p:cNvSpPr txBox="1"/>
          <p:nvPr/>
        </p:nvSpPr>
        <p:spPr>
          <a:xfrm>
            <a:off x="1854851" y="2089127"/>
            <a:ext cx="1227900" cy="369332"/>
          </a:xfrm>
          <a:prstGeom prst="rect">
            <a:avLst/>
          </a:prstGeom>
          <a:noFill/>
        </p:spPr>
        <p:txBody>
          <a:bodyPr wrap="none" rtlCol="0">
            <a:spAutoFit/>
          </a:bodyPr>
          <a:lstStyle/>
          <a:p>
            <a:r>
              <a:rPr kumimoji="1" lang="en-US" altLang="zh-CN" dirty="0" smtClean="0"/>
              <a:t>W</a:t>
            </a:r>
            <a:r>
              <a:rPr kumimoji="1" lang="en-US" altLang="zh-CN" dirty="0" smtClean="0"/>
              <a:t>eb</a:t>
            </a:r>
            <a:r>
              <a:rPr kumimoji="1" lang="zh-CN" altLang="en-US" dirty="0" smtClean="0"/>
              <a:t> </a:t>
            </a:r>
            <a:r>
              <a:rPr kumimoji="1" lang="en-US" altLang="zh-CN" dirty="0" smtClean="0"/>
              <a:t>/</a:t>
            </a:r>
            <a:r>
              <a:rPr kumimoji="1" lang="zh-CN" altLang="en-US" dirty="0" smtClean="0"/>
              <a:t> </a:t>
            </a:r>
            <a:r>
              <a:rPr kumimoji="1" lang="en-US" altLang="zh-CN" dirty="0" smtClean="0"/>
              <a:t>Mail</a:t>
            </a:r>
            <a:endParaRPr kumimoji="1" lang="zh-CN" altLang="en-US" dirty="0"/>
          </a:p>
        </p:txBody>
      </p:sp>
      <p:sp>
        <p:nvSpPr>
          <p:cNvPr id="7" name="文本框 6"/>
          <p:cNvSpPr txBox="1"/>
          <p:nvPr/>
        </p:nvSpPr>
        <p:spPr>
          <a:xfrm>
            <a:off x="1852258" y="3151293"/>
            <a:ext cx="3296287" cy="369332"/>
          </a:xfrm>
          <a:prstGeom prst="rect">
            <a:avLst/>
          </a:prstGeom>
          <a:noFill/>
        </p:spPr>
        <p:txBody>
          <a:bodyPr wrap="none" rtlCol="0">
            <a:spAutoFit/>
          </a:bodyPr>
          <a:lstStyle/>
          <a:p>
            <a:r>
              <a:rPr kumimoji="1" lang="en-US" altLang="zh-CN" dirty="0" smtClean="0"/>
              <a:t>How</a:t>
            </a:r>
            <a:r>
              <a:rPr kumimoji="1" lang="zh-CN" altLang="en-US" dirty="0" smtClean="0"/>
              <a:t> </a:t>
            </a:r>
            <a:r>
              <a:rPr kumimoji="1" lang="en-US" altLang="zh-CN" dirty="0" smtClean="0"/>
              <a:t>to</a:t>
            </a:r>
            <a:r>
              <a:rPr kumimoji="1" lang="zh-CN" altLang="en-US" dirty="0" smtClean="0"/>
              <a:t> </a:t>
            </a:r>
            <a:r>
              <a:rPr kumimoji="1" lang="en-US" altLang="zh-CN" dirty="0"/>
              <a:t>c</a:t>
            </a:r>
            <a:r>
              <a:rPr kumimoji="1" lang="en-US" altLang="zh-CN" dirty="0" smtClean="0"/>
              <a:t>onnect</a:t>
            </a:r>
            <a:r>
              <a:rPr kumimoji="1" lang="zh-CN" altLang="en-US" dirty="0" smtClean="0"/>
              <a:t> </a:t>
            </a:r>
            <a:r>
              <a:rPr kumimoji="1" lang="en-US" altLang="zh-CN" dirty="0" smtClean="0"/>
              <a:t>with</a:t>
            </a:r>
            <a:r>
              <a:rPr kumimoji="1" lang="zh-CN" altLang="en-US" dirty="0" smtClean="0"/>
              <a:t> </a:t>
            </a:r>
            <a:r>
              <a:rPr kumimoji="1" lang="en-US" altLang="zh-CN" dirty="0" smtClean="0"/>
              <a:t>Case</a:t>
            </a:r>
            <a:r>
              <a:rPr kumimoji="1" lang="zh-CN" altLang="en-US" dirty="0" smtClean="0"/>
              <a:t> </a:t>
            </a:r>
            <a:r>
              <a:rPr kumimoji="1" lang="en-US" altLang="zh-CN" dirty="0" smtClean="0"/>
              <a:t>Export</a:t>
            </a:r>
            <a:endParaRPr kumimoji="1" lang="zh-CN" altLang="en-US" dirty="0"/>
          </a:p>
        </p:txBody>
      </p:sp>
      <p:sp>
        <p:nvSpPr>
          <p:cNvPr id="9" name="文本框 8"/>
          <p:cNvSpPr txBox="1"/>
          <p:nvPr/>
        </p:nvSpPr>
        <p:spPr>
          <a:xfrm>
            <a:off x="1854851" y="2620210"/>
            <a:ext cx="2020938" cy="369332"/>
          </a:xfrm>
          <a:prstGeom prst="rect">
            <a:avLst/>
          </a:prstGeom>
          <a:noFill/>
        </p:spPr>
        <p:txBody>
          <a:bodyPr wrap="none" rtlCol="0">
            <a:spAutoFit/>
          </a:bodyPr>
          <a:lstStyle/>
          <a:p>
            <a:r>
              <a:rPr kumimoji="1" lang="en-US" altLang="zh-CN" dirty="0" smtClean="0"/>
              <a:t>Display</a:t>
            </a:r>
            <a:r>
              <a:rPr kumimoji="1" lang="zh-CN" altLang="en-US" dirty="0" smtClean="0"/>
              <a:t> </a:t>
            </a:r>
            <a:r>
              <a:rPr kumimoji="1" lang="en-US" altLang="zh-CN" dirty="0" smtClean="0"/>
              <a:t>Information</a:t>
            </a:r>
            <a:endParaRPr kumimoji="1" lang="zh-CN" altLang="en-US" dirty="0"/>
          </a:p>
        </p:txBody>
      </p:sp>
      <p:sp>
        <p:nvSpPr>
          <p:cNvPr id="10" name="文本框 9"/>
          <p:cNvSpPr txBox="1"/>
          <p:nvPr/>
        </p:nvSpPr>
        <p:spPr>
          <a:xfrm>
            <a:off x="5796136" y="2874294"/>
            <a:ext cx="689163" cy="923330"/>
          </a:xfrm>
          <a:prstGeom prst="rect">
            <a:avLst/>
          </a:prstGeom>
          <a:noFill/>
        </p:spPr>
        <p:txBody>
          <a:bodyPr wrap="none" rtlCol="0">
            <a:spAutoFit/>
          </a:bodyPr>
          <a:lstStyle/>
          <a:p>
            <a:r>
              <a:rPr kumimoji="1" lang="en-US" altLang="zh-CN" dirty="0" smtClean="0"/>
              <a:t>as-is</a:t>
            </a:r>
            <a:endParaRPr kumimoji="1" lang="zh-CN" altLang="en-US" dirty="0" smtClean="0"/>
          </a:p>
          <a:p>
            <a:endParaRPr kumimoji="1" lang="zh-CN" altLang="en-US" dirty="0" smtClean="0"/>
          </a:p>
          <a:p>
            <a:r>
              <a:rPr kumimoji="1" lang="en-US" altLang="zh-CN" dirty="0" smtClean="0"/>
              <a:t>to-be</a:t>
            </a:r>
            <a:endParaRPr kumimoji="1" lang="zh-CN" altLang="en-US" dirty="0"/>
          </a:p>
        </p:txBody>
      </p:sp>
      <p:sp>
        <p:nvSpPr>
          <p:cNvPr id="11" name="左大括号 10"/>
          <p:cNvSpPr/>
          <p:nvPr/>
        </p:nvSpPr>
        <p:spPr>
          <a:xfrm>
            <a:off x="5405704" y="3011923"/>
            <a:ext cx="72008" cy="64807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3723152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办公室">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办公室">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1382</TotalTime>
  <Words>94</Words>
  <Application>Microsoft Macintosh PowerPoint</Application>
  <PresentationFormat>全屏显示(16:9)</PresentationFormat>
  <Paragraphs>19</Paragraphs>
  <Slides>9</Slides>
  <Notes>1</Notes>
  <HiddenSlides>0</HiddenSlides>
  <MMClips>0</MMClips>
  <ScaleCrop>false</ScaleCrop>
  <HeadingPairs>
    <vt:vector size="6" baseType="variant">
      <vt:variant>
        <vt:lpstr>已用的字体</vt:lpstr>
      </vt:variant>
      <vt:variant>
        <vt:i4>4</vt:i4>
      </vt:variant>
      <vt:variant>
        <vt:lpstr>主题</vt:lpstr>
      </vt:variant>
      <vt:variant>
        <vt:i4>3</vt:i4>
      </vt:variant>
      <vt:variant>
        <vt:lpstr>幻灯片标题</vt:lpstr>
      </vt:variant>
      <vt:variant>
        <vt:i4>9</vt:i4>
      </vt:variant>
    </vt:vector>
  </HeadingPairs>
  <TitlesOfParts>
    <vt:vector size="16" baseType="lpstr">
      <vt:lpstr>Calibri</vt:lpstr>
      <vt:lpstr>宋体</vt:lpstr>
      <vt:lpstr>微软雅黑</vt:lpstr>
      <vt:lpstr>Arial</vt:lpstr>
      <vt:lpstr>Office 主题</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lijing</dc:creator>
  <cp:lastModifiedBy>FAN ZHOU</cp:lastModifiedBy>
  <cp:revision>120</cp:revision>
  <dcterms:created xsi:type="dcterms:W3CDTF">2014-06-18T07:44:43Z</dcterms:created>
  <dcterms:modified xsi:type="dcterms:W3CDTF">2015-05-26T07:19:59Z</dcterms:modified>
</cp:coreProperties>
</file>