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3"/>
  </p:notesMasterIdLst>
  <p:sldIdLst>
    <p:sldId id="256" r:id="rId4"/>
    <p:sldId id="280" r:id="rId5"/>
    <p:sldId id="259" r:id="rId6"/>
    <p:sldId id="279" r:id="rId7"/>
    <p:sldId id="277" r:id="rId8"/>
    <p:sldId id="276" r:id="rId9"/>
    <p:sldId id="278" r:id="rId10"/>
    <p:sldId id="270" r:id="rId11"/>
    <p:sldId id="258"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1621"/>
  </p:normalViewPr>
  <p:slideViewPr>
    <p:cSldViewPr>
      <p:cViewPr varScale="1">
        <p:scale>
          <a:sx n="154" d="100"/>
          <a:sy n="154" d="100"/>
        </p:scale>
        <p:origin x="424"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107EB-7694-5843-AB71-A3CC8E737255}" type="datetimeFigureOut">
              <a:rPr kumimoji="1" lang="zh-CN" altLang="en-US" smtClean="0"/>
              <a:t>15/5/25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DC365-295F-FF4E-8416-1A098A2D9D0D}" type="slidenum">
              <a:rPr kumimoji="1" lang="zh-CN" altLang="en-US" smtClean="0"/>
              <a:t>‹#›</a:t>
            </a:fld>
            <a:endParaRPr kumimoji="1" lang="zh-CN" altLang="en-US"/>
          </a:p>
        </p:txBody>
      </p:sp>
    </p:spTree>
    <p:extLst>
      <p:ext uri="{BB962C8B-B14F-4D97-AF65-F5344CB8AC3E}">
        <p14:creationId xmlns:p14="http://schemas.microsoft.com/office/powerpoint/2010/main" val="72402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Selenium Grid</a:t>
            </a:r>
            <a:r>
              <a:rPr lang="zh-CN" altLang="en-US" sz="1200" b="0" i="0" kern="1200" dirty="0" smtClean="0">
                <a:solidFill>
                  <a:schemeClr val="tx1"/>
                </a:solidFill>
                <a:effectLst/>
                <a:latin typeface="+mn-lt"/>
                <a:ea typeface="+mn-ea"/>
                <a:cs typeface="+mn-cs"/>
              </a:rPr>
              <a:t>是一种自动化的测试辅助工具，</a:t>
            </a:r>
            <a:r>
              <a:rPr lang="en-US" altLang="zh-CN" sz="1200" b="0" i="0" kern="1200" dirty="0" smtClean="0">
                <a:solidFill>
                  <a:schemeClr val="tx1"/>
                </a:solidFill>
                <a:effectLst/>
                <a:latin typeface="+mn-lt"/>
                <a:ea typeface="+mn-ea"/>
                <a:cs typeface="+mn-cs"/>
              </a:rPr>
              <a:t>Grid</a:t>
            </a:r>
            <a:r>
              <a:rPr lang="zh-CN" altLang="en-US" sz="1200" b="0" i="0" kern="1200" dirty="0" smtClean="0">
                <a:solidFill>
                  <a:schemeClr val="tx1"/>
                </a:solidFill>
                <a:effectLst/>
                <a:latin typeface="+mn-lt"/>
                <a:ea typeface="+mn-ea"/>
                <a:cs typeface="+mn-cs"/>
              </a:rPr>
              <a:t>通过利用现有的计算机基础设施，能加快</a:t>
            </a:r>
            <a:r>
              <a:rPr lang="en-US" altLang="zh-CN" sz="1200" b="0" i="0" kern="1200" dirty="0" smtClean="0">
                <a:solidFill>
                  <a:schemeClr val="tx1"/>
                </a:solidFill>
                <a:effectLst/>
                <a:latin typeface="+mn-lt"/>
                <a:ea typeface="+mn-ea"/>
                <a:cs typeface="+mn-cs"/>
              </a:rPr>
              <a:t>Web-app</a:t>
            </a:r>
            <a:r>
              <a:rPr lang="zh-CN" altLang="en-US" sz="1200" b="0" i="0" kern="1200" dirty="0" smtClean="0">
                <a:solidFill>
                  <a:schemeClr val="tx1"/>
                </a:solidFill>
                <a:effectLst/>
                <a:latin typeface="+mn-lt"/>
                <a:ea typeface="+mn-ea"/>
                <a:cs typeface="+mn-cs"/>
              </a:rPr>
              <a:t>的功能测试。利用</a:t>
            </a:r>
            <a:r>
              <a:rPr lang="en-US" altLang="zh-CN" sz="1200" b="0" i="0" kern="1200" dirty="0" smtClean="0">
                <a:solidFill>
                  <a:schemeClr val="tx1"/>
                </a:solidFill>
                <a:effectLst/>
                <a:latin typeface="+mn-lt"/>
                <a:ea typeface="+mn-ea"/>
                <a:cs typeface="+mn-cs"/>
              </a:rPr>
              <a:t>Grid</a:t>
            </a:r>
            <a:r>
              <a:rPr lang="zh-CN" altLang="en-US" sz="1200" b="0" i="0" kern="1200" dirty="0" smtClean="0">
                <a:solidFill>
                  <a:schemeClr val="tx1"/>
                </a:solidFill>
                <a:effectLst/>
                <a:latin typeface="+mn-lt"/>
                <a:ea typeface="+mn-ea"/>
                <a:cs typeface="+mn-cs"/>
              </a:rPr>
              <a:t>，可以很方便地同时在多台机器上和异构环境中并行运行多个测试事例。</a:t>
            </a:r>
            <a:endParaRPr kumimoji="1" lang="zh-CN" altLang="en-US" dirty="0"/>
          </a:p>
        </p:txBody>
      </p:sp>
      <p:sp>
        <p:nvSpPr>
          <p:cNvPr id="4" name="幻灯片编号占位符 3"/>
          <p:cNvSpPr>
            <a:spLocks noGrp="1"/>
          </p:cNvSpPr>
          <p:nvPr>
            <p:ph type="sldNum" sz="quarter" idx="10"/>
          </p:nvPr>
        </p:nvSpPr>
        <p:spPr/>
        <p:txBody>
          <a:bodyPr/>
          <a:lstStyle/>
          <a:p>
            <a:fld id="{7ECDC365-295F-FF4E-8416-1A098A2D9D0D}" type="slidenum">
              <a:rPr kumimoji="1" lang="zh-CN" altLang="en-US" smtClean="0"/>
              <a:t>5</a:t>
            </a:fld>
            <a:endParaRPr kumimoji="1" lang="zh-CN" altLang="en-US"/>
          </a:p>
        </p:txBody>
      </p:sp>
    </p:spTree>
    <p:extLst>
      <p:ext uri="{BB962C8B-B14F-4D97-AF65-F5344CB8AC3E}">
        <p14:creationId xmlns:p14="http://schemas.microsoft.com/office/powerpoint/2010/main" val="8435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E3AD5154-93CD-4B2B-8D0B-D756E49829F8}"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15/5/25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15/5/25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2" descr="E:\logo及应用\VI应用\PPT\ppt设计\新LOGOppt-张勇\亚信ppt 封面.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2" descr="E:\logo及应用\VI应用\PPT\ppt设计\新LOGOppt-张勇\亚信ppt.jpg"/>
          <p:cNvPicPr>
            <a:picLocks noChangeAspect="1" noChangeArrowheads="1"/>
          </p:cNvPicPr>
          <p:nvPr userDrawn="1"/>
        </p:nvPicPr>
        <p:blipFill>
          <a:blip r:embed="rId13" cstate="print"/>
          <a:srcRect/>
          <a:stretch>
            <a:fillRect/>
          </a:stretch>
        </p:blipFill>
        <p:spPr bwMode="auto">
          <a:xfrm>
            <a:off x="0" y="-1"/>
            <a:ext cx="9144000" cy="5143499"/>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2" descr="E:\logo及应用\VI应用\PPT\ppt设计\新LOGOppt-张勇\亚信ppt 封底.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9512" y="1892320"/>
            <a:ext cx="6096000" cy="1610081"/>
          </a:xfrm>
          <a:prstGeom prst="rect">
            <a:avLst/>
          </a:prstGeom>
          <a:noFill/>
          <a:ln>
            <a:miter lim="800000"/>
            <a:headEnd/>
            <a:tailEnd/>
          </a:ln>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0" hangingPunct="0">
              <a:defRPr/>
            </a:pPr>
            <a:r>
              <a:rPr lang="en-US" altLang="zh-CN" sz="4400" kern="0" dirty="0" smtClean="0">
                <a:latin typeface="+mj-lt"/>
                <a:ea typeface="微软雅黑" pitchFamily="34" charset="-122"/>
                <a:cs typeface="+mj-cs"/>
              </a:rPr>
              <a:t>Automated tools</a:t>
            </a:r>
          </a:p>
          <a:p>
            <a:pPr eaLnBrk="0" hangingPunct="0">
              <a:defRPr/>
            </a:pPr>
            <a:r>
              <a:rPr lang="en-US" altLang="zh-CN" sz="4400" kern="0" dirty="0" smtClean="0">
                <a:latin typeface="+mj-lt"/>
                <a:ea typeface="微软雅黑" pitchFamily="34" charset="-122"/>
                <a:cs typeface="+mj-cs"/>
              </a:rPr>
              <a:t>Explore &amp; Output</a:t>
            </a:r>
            <a:endParaRPr lang="zh-CN" altLang="en-US" sz="4400" kern="0" dirty="0">
              <a:latin typeface="+mj-lt"/>
              <a:ea typeface="微软雅黑" pitchFamily="34" charset="-122"/>
              <a:cs typeface="+mj-cs"/>
            </a:endParaRPr>
          </a:p>
        </p:txBody>
      </p:sp>
      <p:sp>
        <p:nvSpPr>
          <p:cNvPr id="2" name="文本框 1"/>
          <p:cNvSpPr txBox="1"/>
          <p:nvPr/>
        </p:nvSpPr>
        <p:spPr>
          <a:xfrm>
            <a:off x="6421544" y="2571750"/>
            <a:ext cx="987771" cy="646331"/>
          </a:xfrm>
          <a:prstGeom prst="rect">
            <a:avLst/>
          </a:prstGeom>
          <a:noFill/>
        </p:spPr>
        <p:txBody>
          <a:bodyPr wrap="none" rtlCol="0">
            <a:spAutoFit/>
          </a:bodyPr>
          <a:lstStyle/>
          <a:p>
            <a:r>
              <a:rPr kumimoji="1" lang="en-US" altLang="zh-CN" sz="3600" dirty="0" smtClean="0"/>
              <a:t>TRIS</a:t>
            </a:r>
            <a:endParaRPr kumimoji="1" lang="zh-CN" altLang="en-US" sz="3600" dirty="0"/>
          </a:p>
        </p:txBody>
      </p:sp>
      <p:sp>
        <p:nvSpPr>
          <p:cNvPr id="3" name="文本框 2"/>
          <p:cNvSpPr txBox="1"/>
          <p:nvPr/>
        </p:nvSpPr>
        <p:spPr>
          <a:xfrm>
            <a:off x="4126938" y="3317735"/>
            <a:ext cx="184731"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251520" y="4659982"/>
            <a:ext cx="1236236" cy="369332"/>
          </a:xfrm>
          <a:prstGeom prst="rect">
            <a:avLst/>
          </a:prstGeom>
          <a:noFill/>
        </p:spPr>
        <p:txBody>
          <a:bodyPr wrap="none" rtlCol="0">
            <a:spAutoFit/>
          </a:bodyPr>
          <a:lstStyle/>
          <a:p>
            <a:r>
              <a:rPr kumimoji="1" lang="en-US" altLang="zh-CN" dirty="0" smtClean="0"/>
              <a:t>2015.05.26</a:t>
            </a:r>
            <a:endParaRPr kumimoji="1" lang="zh-CN" altLang="en-US" dirty="0"/>
          </a:p>
        </p:txBody>
      </p:sp>
      <p:sp>
        <p:nvSpPr>
          <p:cNvPr id="5" name="文本框 4"/>
          <p:cNvSpPr txBox="1"/>
          <p:nvPr/>
        </p:nvSpPr>
        <p:spPr>
          <a:xfrm>
            <a:off x="1487756" y="3687067"/>
            <a:ext cx="962315" cy="369332"/>
          </a:xfrm>
          <a:prstGeom prst="rect">
            <a:avLst/>
          </a:prstGeom>
          <a:noFill/>
        </p:spPr>
        <p:txBody>
          <a:bodyPr wrap="none" rtlCol="0">
            <a:spAutoFit/>
          </a:bodyPr>
          <a:lstStyle/>
          <a:p>
            <a:r>
              <a:rPr kumimoji="1" lang="en-US" altLang="zh-CN" dirty="0" smtClean="0"/>
              <a:t>Round </a:t>
            </a:r>
            <a:r>
              <a:rPr kumimoji="1" lang="en-US" altLang="zh-CN" dirty="0" smtClean="0"/>
              <a:t>3</a:t>
            </a:r>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9832" y="1995686"/>
            <a:ext cx="2266261" cy="461665"/>
          </a:xfrm>
          <a:prstGeom prst="rect">
            <a:avLst/>
          </a:prstGeom>
          <a:noFill/>
        </p:spPr>
        <p:txBody>
          <a:bodyPr wrap="none" rtlCol="0">
            <a:spAutoFit/>
          </a:bodyPr>
          <a:lstStyle/>
          <a:p>
            <a:r>
              <a:rPr kumimoji="1" lang="en-US" altLang="zh-CN" sz="2400" dirty="0" smtClean="0"/>
              <a:t>Welcome</a:t>
            </a:r>
            <a:r>
              <a:rPr kumimoji="1" lang="zh-CN" altLang="en-US" sz="2400" dirty="0" smtClean="0"/>
              <a:t> </a:t>
            </a:r>
            <a:r>
              <a:rPr kumimoji="1" lang="en-US" altLang="zh-CN" sz="2400" dirty="0" smtClean="0"/>
              <a:t>Shi</a:t>
            </a:r>
            <a:r>
              <a:rPr kumimoji="1" lang="zh-CN" altLang="en-US" sz="2400" dirty="0" smtClean="0"/>
              <a:t> </a:t>
            </a:r>
            <a:r>
              <a:rPr kumimoji="1" lang="en-US" altLang="zh-CN" sz="2400" dirty="0" smtClean="0"/>
              <a:t>bin</a:t>
            </a:r>
            <a:endParaRPr kumimoji="1" lang="zh-CN" altLang="en-US" sz="2400" dirty="0"/>
          </a:p>
        </p:txBody>
      </p:sp>
    </p:spTree>
    <p:extLst>
      <p:ext uri="{BB962C8B-B14F-4D97-AF65-F5344CB8AC3E}">
        <p14:creationId xmlns:p14="http://schemas.microsoft.com/office/powerpoint/2010/main" val="707900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42088" y="2573267"/>
            <a:ext cx="184731" cy="369332"/>
          </a:xfrm>
          <a:prstGeom prst="rect">
            <a:avLst/>
          </a:prstGeom>
          <a:noFill/>
        </p:spPr>
        <p:txBody>
          <a:bodyPr wrap="none" rtlCol="0">
            <a:spAutoFit/>
          </a:bodyPr>
          <a:lstStyle/>
          <a:p>
            <a:endParaRPr kumimoji="1" lang="zh-CN" altLang="en-US" dirty="0"/>
          </a:p>
        </p:txBody>
      </p:sp>
      <p:sp>
        <p:nvSpPr>
          <p:cNvPr id="9" name="文本框 8"/>
          <p:cNvSpPr txBox="1"/>
          <p:nvPr/>
        </p:nvSpPr>
        <p:spPr>
          <a:xfrm>
            <a:off x="1619672" y="2019269"/>
            <a:ext cx="6064032" cy="923330"/>
          </a:xfrm>
          <a:prstGeom prst="rect">
            <a:avLst/>
          </a:prstGeom>
          <a:noFill/>
        </p:spPr>
        <p:txBody>
          <a:bodyPr wrap="none" rtlCol="0">
            <a:spAutoFit/>
          </a:bodyPr>
          <a:lstStyle/>
          <a:p>
            <a:pPr marL="342900" indent="-342900">
              <a:buFont typeface="+mj-lt"/>
              <a:buAutoNum type="arabicPeriod"/>
            </a:pPr>
            <a:r>
              <a:rPr kumimoji="1" lang="en-US" altLang="zh-CN" dirty="0" smtClean="0"/>
              <a:t>A</a:t>
            </a:r>
            <a:r>
              <a:rPr kumimoji="1" lang="en-US" altLang="zh-CN" dirty="0" smtClean="0"/>
              <a:t>utomated</a:t>
            </a:r>
            <a:r>
              <a:rPr kumimoji="1" lang="zh-CN" altLang="en-US" dirty="0" smtClean="0"/>
              <a:t> </a:t>
            </a:r>
            <a:r>
              <a:rPr kumimoji="1" lang="en-US" altLang="zh-CN" dirty="0" smtClean="0"/>
              <a:t>Test</a:t>
            </a:r>
            <a:r>
              <a:rPr kumimoji="1" lang="zh-CN" altLang="en-US" dirty="0" smtClean="0"/>
              <a:t> </a:t>
            </a:r>
            <a:r>
              <a:rPr kumimoji="1" lang="en-US" altLang="zh-CN" dirty="0" smtClean="0"/>
              <a:t>Progress</a:t>
            </a:r>
            <a:r>
              <a:rPr kumimoji="1" lang="zh-CN" altLang="en-US" dirty="0" smtClean="0"/>
              <a:t> </a:t>
            </a:r>
            <a:r>
              <a:rPr kumimoji="1" lang="en-US" altLang="zh-CN" sz="900" dirty="0" smtClean="0"/>
              <a:t>beta</a:t>
            </a:r>
            <a:r>
              <a:rPr kumimoji="1" lang="zh-CN" altLang="en-US" sz="900" dirty="0" smtClean="0"/>
              <a:t> </a:t>
            </a:r>
            <a:endParaRPr kumimoji="1" lang="zh-CN" altLang="en-US" dirty="0" smtClean="0"/>
          </a:p>
          <a:p>
            <a:pPr marL="342900" indent="-342900">
              <a:buFont typeface="+mj-lt"/>
              <a:buAutoNum type="arabicPeriod"/>
            </a:pPr>
            <a:r>
              <a:rPr kumimoji="1" lang="en-US" altLang="zh-CN" dirty="0"/>
              <a:t>Concurrent execution of test </a:t>
            </a:r>
            <a:r>
              <a:rPr kumimoji="1" lang="en-US" altLang="zh-CN" dirty="0" smtClean="0"/>
              <a:t>cases</a:t>
            </a:r>
            <a:r>
              <a:rPr kumimoji="1" lang="zh-CN" altLang="en-US" dirty="0" smtClean="0"/>
              <a:t> </a:t>
            </a:r>
            <a:r>
              <a:rPr kumimoji="1" lang="en-US" altLang="zh-CN" dirty="0" smtClean="0"/>
              <a:t>based</a:t>
            </a:r>
            <a:r>
              <a:rPr kumimoji="1" lang="zh-CN" altLang="en-US" dirty="0" smtClean="0"/>
              <a:t> </a:t>
            </a:r>
            <a:r>
              <a:rPr kumimoji="1" lang="en-US" altLang="zh-CN" dirty="0" smtClean="0"/>
              <a:t>on</a:t>
            </a:r>
            <a:r>
              <a:rPr kumimoji="1" lang="zh-CN" altLang="en-US" dirty="0" smtClean="0"/>
              <a:t> </a:t>
            </a:r>
            <a:r>
              <a:rPr kumimoji="1" lang="en-US" altLang="zh-CN" dirty="0" err="1" smtClean="0"/>
              <a:t>Seleinum</a:t>
            </a:r>
            <a:r>
              <a:rPr kumimoji="1" lang="en-US" altLang="zh-CN" dirty="0" smtClean="0"/>
              <a:t>-Grid</a:t>
            </a:r>
            <a:endParaRPr kumimoji="1" lang="zh-CN" altLang="en-US" dirty="0" smtClean="0"/>
          </a:p>
          <a:p>
            <a:pPr marL="342900" indent="-342900">
              <a:buFont typeface="+mj-lt"/>
              <a:buAutoNum type="arabicPeriod"/>
            </a:pPr>
            <a:r>
              <a:rPr kumimoji="1" lang="en-US" altLang="zh-CN" dirty="0" smtClean="0"/>
              <a:t>Customized</a:t>
            </a:r>
            <a:r>
              <a:rPr kumimoji="1" lang="zh-CN" altLang="en-US" dirty="0" smtClean="0"/>
              <a:t> </a:t>
            </a:r>
            <a:r>
              <a:rPr kumimoji="1" lang="en-US" altLang="zh-CN" dirty="0" smtClean="0"/>
              <a:t>T</a:t>
            </a:r>
            <a:r>
              <a:rPr kumimoji="1" lang="en-US" altLang="zh-CN" dirty="0" smtClean="0"/>
              <a:t>est</a:t>
            </a:r>
            <a:r>
              <a:rPr kumimoji="1" lang="zh-CN" altLang="en-US" dirty="0" smtClean="0"/>
              <a:t> </a:t>
            </a:r>
            <a:r>
              <a:rPr kumimoji="1" lang="en-US" altLang="zh-CN" dirty="0" smtClean="0"/>
              <a:t>Report</a:t>
            </a:r>
            <a:endParaRPr kumimoji="1" lang="en-US" altLang="zh-CN" dirty="0" smtClean="0"/>
          </a:p>
        </p:txBody>
      </p:sp>
    </p:spTree>
    <p:extLst>
      <p:ext uri="{BB962C8B-B14F-4D97-AF65-F5344CB8AC3E}">
        <p14:creationId xmlns:p14="http://schemas.microsoft.com/office/powerpoint/2010/main" val="2416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87574"/>
            <a:ext cx="9144000" cy="3877937"/>
          </a:xfrm>
          <a:prstGeom prst="rect">
            <a:avLst/>
          </a:prstGeom>
        </p:spPr>
      </p:pic>
    </p:spTree>
    <p:extLst>
      <p:ext uri="{BB962C8B-B14F-4D97-AF65-F5344CB8AC3E}">
        <p14:creationId xmlns:p14="http://schemas.microsoft.com/office/powerpoint/2010/main" val="93981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9872" y="2211710"/>
            <a:ext cx="2036135" cy="461665"/>
          </a:xfrm>
          <a:prstGeom prst="rect">
            <a:avLst/>
          </a:prstGeom>
        </p:spPr>
        <p:txBody>
          <a:bodyPr wrap="none">
            <a:spAutoFit/>
          </a:bodyPr>
          <a:lstStyle/>
          <a:p>
            <a:r>
              <a:rPr lang="en-US" altLang="zh-CN" sz="2400" dirty="0">
                <a:solidFill>
                  <a:srgbClr val="000000"/>
                </a:solidFill>
                <a:latin typeface="Arial" charset="0"/>
              </a:rPr>
              <a:t>selenium-grid</a:t>
            </a:r>
            <a:endParaRPr lang="zh-CN" altLang="en-US" dirty="0"/>
          </a:p>
        </p:txBody>
      </p:sp>
    </p:spTree>
    <p:extLst>
      <p:ext uri="{BB962C8B-B14F-4D97-AF65-F5344CB8AC3E}">
        <p14:creationId xmlns:p14="http://schemas.microsoft.com/office/powerpoint/2010/main" val="112589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47664" y="835400"/>
            <a:ext cx="5688632" cy="4022675"/>
          </a:xfrm>
          <a:prstGeom prst="rect">
            <a:avLst/>
          </a:prstGeom>
        </p:spPr>
      </p:pic>
    </p:spTree>
    <p:extLst>
      <p:ext uri="{BB962C8B-B14F-4D97-AF65-F5344CB8AC3E}">
        <p14:creationId xmlns:p14="http://schemas.microsoft.com/office/powerpoint/2010/main" val="86102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15616" y="843558"/>
            <a:ext cx="5976664" cy="4226355"/>
          </a:xfrm>
          <a:prstGeom prst="rect">
            <a:avLst/>
          </a:prstGeom>
        </p:spPr>
      </p:pic>
    </p:spTree>
    <p:extLst>
      <p:ext uri="{BB962C8B-B14F-4D97-AF65-F5344CB8AC3E}">
        <p14:creationId xmlns:p14="http://schemas.microsoft.com/office/powerpoint/2010/main" val="191454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7624" y="1203598"/>
            <a:ext cx="1599669" cy="461665"/>
          </a:xfrm>
          <a:prstGeom prst="rect">
            <a:avLst/>
          </a:prstGeom>
          <a:noFill/>
        </p:spPr>
        <p:txBody>
          <a:bodyPr wrap="none" rtlCol="0">
            <a:spAutoFit/>
          </a:bodyPr>
          <a:lstStyle/>
          <a:p>
            <a:r>
              <a:rPr kumimoji="1" lang="en-US" altLang="zh-CN" sz="2400" dirty="0" smtClean="0"/>
              <a:t>T</a:t>
            </a:r>
            <a:r>
              <a:rPr kumimoji="1" lang="en-US" altLang="zh-CN" sz="2400" dirty="0" smtClean="0"/>
              <a:t>est</a:t>
            </a:r>
            <a:r>
              <a:rPr kumimoji="1" lang="zh-CN" altLang="en-US" sz="2400" dirty="0" smtClean="0"/>
              <a:t> </a:t>
            </a:r>
            <a:r>
              <a:rPr kumimoji="1" lang="en-US" altLang="zh-CN" sz="2400" dirty="0" smtClean="0"/>
              <a:t>Report</a:t>
            </a:r>
            <a:endParaRPr kumimoji="1" lang="en-US" altLang="zh-CN" sz="2400" dirty="0"/>
          </a:p>
        </p:txBody>
      </p:sp>
      <p:sp>
        <p:nvSpPr>
          <p:cNvPr id="6" name="文本框 5"/>
          <p:cNvSpPr txBox="1"/>
          <p:nvPr/>
        </p:nvSpPr>
        <p:spPr>
          <a:xfrm>
            <a:off x="1854851" y="2089127"/>
            <a:ext cx="1227900" cy="369332"/>
          </a:xfrm>
          <a:prstGeom prst="rect">
            <a:avLst/>
          </a:prstGeom>
          <a:noFill/>
        </p:spPr>
        <p:txBody>
          <a:bodyPr wrap="none" rtlCol="0">
            <a:spAutoFit/>
          </a:bodyPr>
          <a:lstStyle/>
          <a:p>
            <a:r>
              <a:rPr kumimoji="1" lang="en-US" altLang="zh-CN" dirty="0" smtClean="0"/>
              <a:t>W</a:t>
            </a:r>
            <a:r>
              <a:rPr kumimoji="1" lang="en-US" altLang="zh-CN" dirty="0" smtClean="0"/>
              <a:t>eb</a:t>
            </a:r>
            <a:r>
              <a:rPr kumimoji="1" lang="zh-CN" altLang="en-US" dirty="0" smtClean="0"/>
              <a:t> </a:t>
            </a:r>
            <a:r>
              <a:rPr kumimoji="1" lang="en-US" altLang="zh-CN" dirty="0" smtClean="0"/>
              <a:t>/</a:t>
            </a:r>
            <a:r>
              <a:rPr kumimoji="1" lang="zh-CN" altLang="en-US" dirty="0" smtClean="0"/>
              <a:t> </a:t>
            </a:r>
            <a:r>
              <a:rPr kumimoji="1" lang="en-US" altLang="zh-CN" dirty="0" smtClean="0"/>
              <a:t>Mail</a:t>
            </a:r>
            <a:endParaRPr kumimoji="1" lang="zh-CN" altLang="en-US" dirty="0"/>
          </a:p>
        </p:txBody>
      </p:sp>
      <p:sp>
        <p:nvSpPr>
          <p:cNvPr id="7" name="文本框 6"/>
          <p:cNvSpPr txBox="1"/>
          <p:nvPr/>
        </p:nvSpPr>
        <p:spPr>
          <a:xfrm>
            <a:off x="1852258" y="3151293"/>
            <a:ext cx="3296287" cy="369332"/>
          </a:xfrm>
          <a:prstGeom prst="rect">
            <a:avLst/>
          </a:prstGeom>
          <a:noFill/>
        </p:spPr>
        <p:txBody>
          <a:bodyPr wrap="none" rtlCol="0">
            <a:spAutoFit/>
          </a:bodyPr>
          <a:lstStyle/>
          <a:p>
            <a:r>
              <a:rPr kumimoji="1" lang="en-US" altLang="zh-CN" dirty="0" smtClean="0"/>
              <a:t>How</a:t>
            </a:r>
            <a:r>
              <a:rPr kumimoji="1" lang="zh-CN" altLang="en-US" dirty="0" smtClean="0"/>
              <a:t> </a:t>
            </a:r>
            <a:r>
              <a:rPr kumimoji="1" lang="en-US" altLang="zh-CN" dirty="0" smtClean="0"/>
              <a:t>to</a:t>
            </a:r>
            <a:r>
              <a:rPr kumimoji="1" lang="zh-CN" altLang="en-US" dirty="0" smtClean="0"/>
              <a:t> </a:t>
            </a:r>
            <a:r>
              <a:rPr kumimoji="1" lang="en-US" altLang="zh-CN" dirty="0"/>
              <a:t>c</a:t>
            </a:r>
            <a:r>
              <a:rPr kumimoji="1" lang="en-US" altLang="zh-CN" dirty="0" smtClean="0"/>
              <a:t>onnect</a:t>
            </a:r>
            <a:r>
              <a:rPr kumimoji="1" lang="zh-CN" altLang="en-US" dirty="0" smtClean="0"/>
              <a:t> </a:t>
            </a:r>
            <a:r>
              <a:rPr kumimoji="1" lang="en-US" altLang="zh-CN" dirty="0" smtClean="0"/>
              <a:t>with</a:t>
            </a:r>
            <a:r>
              <a:rPr kumimoji="1" lang="zh-CN" altLang="en-US" dirty="0" smtClean="0"/>
              <a:t> </a:t>
            </a:r>
            <a:r>
              <a:rPr kumimoji="1" lang="en-US" altLang="zh-CN" dirty="0" smtClean="0"/>
              <a:t>Case</a:t>
            </a:r>
            <a:r>
              <a:rPr kumimoji="1" lang="zh-CN" altLang="en-US" dirty="0" smtClean="0"/>
              <a:t> </a:t>
            </a:r>
            <a:r>
              <a:rPr kumimoji="1" lang="en-US" altLang="zh-CN" dirty="0" smtClean="0"/>
              <a:t>Export</a:t>
            </a:r>
            <a:endParaRPr kumimoji="1" lang="zh-CN" altLang="en-US" dirty="0"/>
          </a:p>
        </p:txBody>
      </p:sp>
      <p:sp>
        <p:nvSpPr>
          <p:cNvPr id="9" name="文本框 8"/>
          <p:cNvSpPr txBox="1"/>
          <p:nvPr/>
        </p:nvSpPr>
        <p:spPr>
          <a:xfrm>
            <a:off x="1854851" y="2620210"/>
            <a:ext cx="2020938" cy="369332"/>
          </a:xfrm>
          <a:prstGeom prst="rect">
            <a:avLst/>
          </a:prstGeom>
          <a:noFill/>
        </p:spPr>
        <p:txBody>
          <a:bodyPr wrap="none" rtlCol="0">
            <a:spAutoFit/>
          </a:bodyPr>
          <a:lstStyle/>
          <a:p>
            <a:r>
              <a:rPr kumimoji="1" lang="en-US" altLang="zh-CN" dirty="0" smtClean="0"/>
              <a:t>Display</a:t>
            </a:r>
            <a:r>
              <a:rPr kumimoji="1" lang="zh-CN" altLang="en-US" dirty="0" smtClean="0"/>
              <a:t> </a:t>
            </a:r>
            <a:r>
              <a:rPr kumimoji="1" lang="en-US" altLang="zh-CN" dirty="0" smtClean="0"/>
              <a:t>Information</a:t>
            </a:r>
            <a:endParaRPr kumimoji="1" lang="zh-CN" altLang="en-US" dirty="0"/>
          </a:p>
        </p:txBody>
      </p:sp>
      <p:sp>
        <p:nvSpPr>
          <p:cNvPr id="10" name="文本框 9"/>
          <p:cNvSpPr txBox="1"/>
          <p:nvPr/>
        </p:nvSpPr>
        <p:spPr>
          <a:xfrm>
            <a:off x="5796136" y="2874294"/>
            <a:ext cx="689163" cy="923330"/>
          </a:xfrm>
          <a:prstGeom prst="rect">
            <a:avLst/>
          </a:prstGeom>
          <a:noFill/>
        </p:spPr>
        <p:txBody>
          <a:bodyPr wrap="none" rtlCol="0">
            <a:spAutoFit/>
          </a:bodyPr>
          <a:lstStyle/>
          <a:p>
            <a:r>
              <a:rPr kumimoji="1" lang="en-US" altLang="zh-CN" dirty="0" smtClean="0"/>
              <a:t>as-is</a:t>
            </a:r>
            <a:endParaRPr kumimoji="1" lang="zh-CN" altLang="en-US" dirty="0" smtClean="0"/>
          </a:p>
          <a:p>
            <a:endParaRPr kumimoji="1" lang="zh-CN" altLang="en-US" dirty="0" smtClean="0"/>
          </a:p>
          <a:p>
            <a:r>
              <a:rPr kumimoji="1" lang="en-US" altLang="zh-CN" dirty="0" smtClean="0"/>
              <a:t>to-be</a:t>
            </a:r>
            <a:endParaRPr kumimoji="1" lang="zh-CN" altLang="en-US" dirty="0"/>
          </a:p>
        </p:txBody>
      </p:sp>
      <p:sp>
        <p:nvSpPr>
          <p:cNvPr id="11" name="左大括号 10"/>
          <p:cNvSpPr/>
          <p:nvPr/>
        </p:nvSpPr>
        <p:spPr>
          <a:xfrm>
            <a:off x="5405704" y="3011923"/>
            <a:ext cx="72008" cy="64807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72315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94</Words>
  <Application>Microsoft Macintosh PowerPoint</Application>
  <PresentationFormat>全屏显示(16:9)</PresentationFormat>
  <Paragraphs>19</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9</vt:i4>
      </vt:variant>
    </vt:vector>
  </HeadingPairs>
  <TitlesOfParts>
    <vt:vector size="16" baseType="lpstr">
      <vt:lpstr>Calibri</vt:lpstr>
      <vt:lpstr>宋体</vt:lpstr>
      <vt:lpstr>微软雅黑</vt:lpstr>
      <vt:lpstr>Arial</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FAN ZHOU</cp:lastModifiedBy>
  <cp:revision>120</cp:revision>
  <dcterms:created xsi:type="dcterms:W3CDTF">2014-06-18T07:44:43Z</dcterms:created>
  <dcterms:modified xsi:type="dcterms:W3CDTF">2015-05-26T07:04:30Z</dcterms:modified>
</cp:coreProperties>
</file>