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10"/>
  </p:handoutMasterIdLst>
  <p:sldIdLst>
    <p:sldId id="472" r:id="rId3"/>
    <p:sldId id="447" r:id="rId4"/>
    <p:sldId id="448" r:id="rId5"/>
    <p:sldId id="535" r:id="rId6"/>
    <p:sldId id="508" r:id="rId8"/>
    <p:sldId id="499" r:id="rId9"/>
  </p:sldIdLst>
  <p:sldSz cx="12192000" cy="6858000"/>
  <p:notesSz cx="6858000" cy="9144000"/>
  <p:embeddedFontLst>
    <p:embeddedFont>
      <p:font typeface="Calibri" panose="020F0502020204030204" charset="0"/>
      <p:regular r:id="rId15"/>
    </p:embeddedFont>
  </p:embeddedFontLst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思蜀" initials="刘思蜀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97F"/>
    <a:srgbClr val="0F4C83"/>
    <a:srgbClr val="F5F5F0"/>
    <a:srgbClr val="E3E3E1"/>
    <a:srgbClr val="F2F2F2"/>
    <a:srgbClr val="6096E6"/>
    <a:srgbClr val="58A8EC"/>
    <a:srgbClr val="DEE4E5"/>
    <a:srgbClr val="0B385F"/>
    <a:srgbClr val="4C7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4"/>
        <p:guide pos="369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8.xml"/><Relationship Id="rId15" Type="http://schemas.openxmlformats.org/officeDocument/2006/relationships/font" Target="fonts/font1.fntdata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5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2000">
        <p15:prstTrans prst="fallOver"/>
      </p:transition>
    </mc:Choice>
    <mc:Fallback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pic" idx="13"/>
          </p:nvPr>
        </p:nvSpPr>
        <p:spPr>
          <a:xfrm>
            <a:off x="1673942" y="-1"/>
            <a:ext cx="10518058" cy="6214512"/>
          </a:xfrm>
          <a:prstGeom prst="rect">
            <a:avLst/>
          </a:prstGeom>
        </p:spPr>
        <p:txBody>
          <a:bodyPr lIns="95051" rIns="95051"/>
          <a:lstStyle/>
          <a:p/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 rot="21300000">
            <a:off x="6006465" y="3599180"/>
            <a:ext cx="487680" cy="1343025"/>
            <a:chOff x="9485" y="5670"/>
            <a:chExt cx="768" cy="2115"/>
          </a:xfrm>
        </p:grpSpPr>
        <p:cxnSp>
          <p:nvCxnSpPr>
            <p:cNvPr id="24" name="直接连接符 23"/>
            <p:cNvCxnSpPr/>
            <p:nvPr/>
          </p:nvCxnSpPr>
          <p:spPr>
            <a:xfrm rot="420000">
              <a:off x="9688" y="7401"/>
              <a:ext cx="0" cy="382"/>
            </a:xfrm>
            <a:prstGeom prst="line">
              <a:avLst/>
            </a:prstGeom>
            <a:solidFill>
              <a:srgbClr val="0F4C83"/>
            </a:solidFill>
            <a:ln w="25400" cmpd="sng">
              <a:solidFill>
                <a:schemeClr val="tx2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420000">
              <a:off x="9660" y="7403"/>
              <a:ext cx="0" cy="382"/>
            </a:xfrm>
            <a:prstGeom prst="line">
              <a:avLst/>
            </a:prstGeom>
            <a:solidFill>
              <a:srgbClr val="0F4C83"/>
            </a:solidFill>
            <a:ln w="12700">
              <a:solidFill>
                <a:srgbClr val="0F4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/>
          </p:nvSpPr>
          <p:spPr>
            <a:xfrm rot="420000">
              <a:off x="9485" y="5670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/>
        </p:nvSpPr>
        <p:spPr>
          <a:xfrm rot="420000">
            <a:off x="4885055" y="4668520"/>
            <a:ext cx="2019300" cy="373380"/>
          </a:xfrm>
          <a:custGeom>
            <a:avLst/>
            <a:gdLst>
              <a:gd name="connisteX0" fmla="*/ 617220 w 2019300"/>
              <a:gd name="connsiteY0" fmla="*/ 358140 h 373380"/>
              <a:gd name="connisteX1" fmla="*/ 525780 w 2019300"/>
              <a:gd name="connsiteY1" fmla="*/ 274320 h 373380"/>
              <a:gd name="connisteX2" fmla="*/ 0 w 2019300"/>
              <a:gd name="connsiteY2" fmla="*/ 0 h 373380"/>
              <a:gd name="connisteX3" fmla="*/ 716280 w 2019300"/>
              <a:gd name="connsiteY3" fmla="*/ 236220 h 373380"/>
              <a:gd name="connisteX4" fmla="*/ 2019300 w 2019300"/>
              <a:gd name="connsiteY4" fmla="*/ 182880 h 373380"/>
              <a:gd name="connisteX5" fmla="*/ 1905000 w 2019300"/>
              <a:gd name="connsiteY5" fmla="*/ 373380 h 373380"/>
              <a:gd name="connisteX6" fmla="*/ 617220 w 2019300"/>
              <a:gd name="connsiteY6" fmla="*/ 358140 h 373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019300" h="373380">
                <a:moveTo>
                  <a:pt x="617220" y="358140"/>
                </a:moveTo>
                <a:lnTo>
                  <a:pt x="525780" y="274320"/>
                </a:lnTo>
                <a:lnTo>
                  <a:pt x="0" y="0"/>
                </a:lnTo>
                <a:lnTo>
                  <a:pt x="716280" y="236220"/>
                </a:lnTo>
                <a:lnTo>
                  <a:pt x="2019300" y="182880"/>
                </a:lnTo>
                <a:lnTo>
                  <a:pt x="1905000" y="373380"/>
                </a:lnTo>
                <a:lnTo>
                  <a:pt x="617220" y="358140"/>
                </a:lnTo>
                <a:close/>
              </a:path>
            </a:pathLst>
          </a:custGeom>
          <a:solidFill>
            <a:srgbClr val="0F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21420000">
            <a:off x="5941060" y="5194935"/>
            <a:ext cx="487680" cy="1357630"/>
            <a:chOff x="9161" y="8181"/>
            <a:chExt cx="768" cy="2138"/>
          </a:xfrm>
        </p:grpSpPr>
        <p:cxnSp>
          <p:nvCxnSpPr>
            <p:cNvPr id="50" name="直接连接符 49"/>
            <p:cNvCxnSpPr/>
            <p:nvPr/>
          </p:nvCxnSpPr>
          <p:spPr>
            <a:xfrm rot="420000" flipV="1">
              <a:off x="9592" y="8189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25400" cmpd="sng">
              <a:solidFill>
                <a:srgbClr val="5E75BA">
                  <a:alpha val="2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420000" flipV="1">
              <a:off x="9564" y="8181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12700">
              <a:solidFill>
                <a:srgbClr val="0F4C8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/>
          </p:nvSpPr>
          <p:spPr>
            <a:xfrm rot="420000" flipV="1">
              <a:off x="9161" y="8309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BD1DF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3" name="任意多边形 52"/>
          <p:cNvSpPr/>
          <p:nvPr/>
        </p:nvSpPr>
        <p:spPr>
          <a:xfrm rot="420000" flipV="1">
            <a:off x="4839335" y="5039360"/>
            <a:ext cx="2019300" cy="373380"/>
          </a:xfrm>
          <a:custGeom>
            <a:avLst/>
            <a:gdLst>
              <a:gd name="connisteX0" fmla="*/ 617220 w 2019300"/>
              <a:gd name="connsiteY0" fmla="*/ 358140 h 373380"/>
              <a:gd name="connisteX1" fmla="*/ 525780 w 2019300"/>
              <a:gd name="connsiteY1" fmla="*/ 274320 h 373380"/>
              <a:gd name="connisteX2" fmla="*/ 0 w 2019300"/>
              <a:gd name="connsiteY2" fmla="*/ 0 h 373380"/>
              <a:gd name="connisteX3" fmla="*/ 716280 w 2019300"/>
              <a:gd name="connsiteY3" fmla="*/ 236220 h 373380"/>
              <a:gd name="connisteX4" fmla="*/ 2019300 w 2019300"/>
              <a:gd name="connsiteY4" fmla="*/ 182880 h 373380"/>
              <a:gd name="connisteX5" fmla="*/ 1905000 w 2019300"/>
              <a:gd name="connsiteY5" fmla="*/ 373380 h 373380"/>
              <a:gd name="connisteX6" fmla="*/ 617220 w 2019300"/>
              <a:gd name="connsiteY6" fmla="*/ 358140 h 373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019300" h="373380">
                <a:moveTo>
                  <a:pt x="617220" y="358140"/>
                </a:moveTo>
                <a:lnTo>
                  <a:pt x="525780" y="274320"/>
                </a:lnTo>
                <a:lnTo>
                  <a:pt x="0" y="0"/>
                </a:lnTo>
                <a:lnTo>
                  <a:pt x="716280" y="236220"/>
                </a:lnTo>
                <a:lnTo>
                  <a:pt x="2019300" y="182880"/>
                </a:lnTo>
                <a:lnTo>
                  <a:pt x="1905000" y="373380"/>
                </a:lnTo>
                <a:lnTo>
                  <a:pt x="617220" y="35814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55000">
                <a:srgbClr val="D7E5F9">
                  <a:alpha val="24000"/>
                </a:srgbClr>
              </a:gs>
              <a:gs pos="63000">
                <a:schemeClr val="accent1">
                  <a:lumMod val="45000"/>
                  <a:lumOff val="55000"/>
                  <a:alpha val="45000"/>
                </a:schemeClr>
              </a:gs>
              <a:gs pos="83000">
                <a:srgbClr val="98CFDD"/>
              </a:gs>
              <a:gs pos="100000">
                <a:srgbClr val="0F4C8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56000" y="2301240"/>
            <a:ext cx="5080000" cy="9779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endParaRPr lang="zh-CN" altLang="en-US" sz="5400" b="0">
              <a:latin typeface="Calibri" panose="020F0502020204030204" charset="0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2588260" y="810895"/>
            <a:ext cx="7324725" cy="19932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67635" y="4144010"/>
            <a:ext cx="5948680" cy="19424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solidFill>
                  <a:srgbClr val="4D4D4D"/>
                </a:solidFill>
                <a:latin typeface="Arial" panose="020B0604020202020204" pitchFamily="34" charset="0"/>
                <a:ea typeface="宋体" pitchFamily="2" charset="-122"/>
              </a:rPr>
              <a:t> </a:t>
            </a:r>
            <a:endParaRPr lang="zh-CN" b="0">
              <a:solidFill>
                <a:srgbClr val="4D4D4D"/>
              </a:solidFill>
              <a:ea typeface="宋体" pitchFamily="2" charset="-122"/>
            </a:endParaRPr>
          </a:p>
          <a:p>
            <a:pPr indent="0"/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0259695" y="5013960"/>
            <a:ext cx="1123950" cy="1649730"/>
            <a:chOff x="8057" y="5646"/>
            <a:chExt cx="3180" cy="46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043" y="7392"/>
              <a:ext cx="0" cy="382"/>
            </a:xfrm>
            <a:prstGeom prst="line">
              <a:avLst/>
            </a:prstGeom>
            <a:solidFill>
              <a:srgbClr val="0F4C83"/>
            </a:solidFill>
            <a:ln w="25400" cmpd="sng">
              <a:solidFill>
                <a:schemeClr val="tx2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015" y="7397"/>
              <a:ext cx="0" cy="382"/>
            </a:xfrm>
            <a:prstGeom prst="line">
              <a:avLst/>
            </a:prstGeom>
            <a:solidFill>
              <a:srgbClr val="0F4C83"/>
            </a:solidFill>
            <a:ln w="12700">
              <a:solidFill>
                <a:srgbClr val="0F4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 7"/>
            <p:cNvSpPr/>
            <p:nvPr/>
          </p:nvSpPr>
          <p:spPr>
            <a:xfrm>
              <a:off x="9726" y="5646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57" y="7392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10043" y="8186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25400" cmpd="sng">
              <a:solidFill>
                <a:srgbClr val="5E75BA">
                  <a:alpha val="2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0015" y="8181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12700">
              <a:solidFill>
                <a:srgbClr val="0F4C8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 flipV="1">
              <a:off x="9726" y="8304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BD1DF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V="1">
              <a:off x="8057" y="7980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8CFDD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2627630" y="895985"/>
            <a:ext cx="6117590" cy="12147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0259695" y="5013960"/>
            <a:ext cx="1123950" cy="1649730"/>
            <a:chOff x="8057" y="5646"/>
            <a:chExt cx="3180" cy="46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043" y="7392"/>
              <a:ext cx="0" cy="382"/>
            </a:xfrm>
            <a:prstGeom prst="line">
              <a:avLst/>
            </a:prstGeom>
            <a:solidFill>
              <a:srgbClr val="0F4C83"/>
            </a:solidFill>
            <a:ln w="25400" cmpd="sng">
              <a:solidFill>
                <a:schemeClr val="tx2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015" y="7397"/>
              <a:ext cx="0" cy="382"/>
            </a:xfrm>
            <a:prstGeom prst="line">
              <a:avLst/>
            </a:prstGeom>
            <a:solidFill>
              <a:srgbClr val="0F4C83"/>
            </a:solidFill>
            <a:ln w="12700">
              <a:solidFill>
                <a:srgbClr val="0F4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 7"/>
            <p:cNvSpPr/>
            <p:nvPr/>
          </p:nvSpPr>
          <p:spPr>
            <a:xfrm>
              <a:off x="9726" y="5646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57" y="7392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10043" y="8186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25400" cmpd="sng">
              <a:solidFill>
                <a:srgbClr val="5E75BA">
                  <a:alpha val="2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0015" y="8181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12700">
              <a:solidFill>
                <a:srgbClr val="0F4C8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 flipV="1">
              <a:off x="9726" y="8304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BD1DF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V="1">
              <a:off x="8057" y="7980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8CFDD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5.xml><?xml version="1.0" encoding="utf-8"?>
<p:tagLst xmlns:p="http://schemas.openxmlformats.org/presentationml/2006/main"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8.xml><?xml version="1.0" encoding="utf-8"?>
<p:tagLst xmlns:p="http://schemas.openxmlformats.org/presentationml/2006/main">
  <p:tag name="KSO_WPP_MARK_KEY" val="a95cd925-9532-4160-ba57-b57270b38600"/>
  <p:tag name="COMMONDATA" val="eyJjb3VudCI6MjIsImhkaWQiOiI3MjczNDE4YTVkN2M2OWMwODc2Zjk5ZTI2MWEyMzlhYiIsInVzZXJDb3VudCI6MjJ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Calibri</vt:lpstr>
      <vt:lpstr>汉仪书宋二KW</vt:lpstr>
      <vt:lpstr>Times New Roman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WPS_1647243151</cp:lastModifiedBy>
  <cp:revision>246</cp:revision>
  <dcterms:created xsi:type="dcterms:W3CDTF">2023-01-11T05:26:42Z</dcterms:created>
  <dcterms:modified xsi:type="dcterms:W3CDTF">2023-01-11T05:26:42Z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2052-4.6.1.7450</vt:lpwstr>
  </property>
  <property fmtid="{D5CDD505-2E9C-101B-9397-08002B2CF9AE}" pid="3" name="ICV">
    <vt:lpwstr>CD7B8455EF8645808C01171154D8F0DB</vt:lpwstr>
  </property>
  <property fmtid="{D5CDD505-2E9C-101B-9397-08002B2CF9AE}" pid="4" name="KSOTemplateUUID">
    <vt:lpwstr>v1.0_mb_jNhsuQL2uWoPK5zBJV6jDQ==</vt:lpwstr>
  </property>
</Properties>
</file>