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85" d="100"/>
          <a:sy n="85" d="100"/>
        </p:scale>
        <p:origin x="88" y="14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2018/10/5</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558497878"/>
              </p:ext>
            </p:extLst>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8134</TotalTime>
  <Words>5726</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766</cp:revision>
  <dcterms:created xsi:type="dcterms:W3CDTF">2007-10-21T01:27:31Z</dcterms:created>
  <dcterms:modified xsi:type="dcterms:W3CDTF">2018-10-05T02:33:38Z</dcterms:modified>
  <cp:category/>
</cp:coreProperties>
</file>