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8" r:id="rId5"/>
    <p:sldId id="312" r:id="rId6"/>
    <p:sldId id="313" r:id="rId7"/>
    <p:sldId id="315" r:id="rId8"/>
    <p:sldId id="314" r:id="rId9"/>
    <p:sldId id="316" r:id="rId10"/>
    <p:sldId id="317" r:id="rId11"/>
    <p:sldId id="31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6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11349"/>
            <a:ext cx="8229600" cy="49323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background-origin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 | padding | content 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border-box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区域开始显示背景。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padding-box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区域开始显示背景。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content-box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区域开始显示背景。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区域向外裁剪背景。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区域向外裁剪背景。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区域向外裁剪背景。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no-clip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区域向外裁剪背景。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实例：</a:t>
            </a: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iphone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开机动画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遮罩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Mask-image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Mask-position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Mask-repeat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例：特殊形状的幻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灯片效果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圆角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border-radius: 1-4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个数字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1-4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前面是水平，后面是垂直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不给“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/”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则水平和垂直一样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border-radius: 10px/5px;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各种长度单位都可以：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有时很方便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但宽高不一致时不太好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圆角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个：都一样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一样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个：对角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左上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右下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右上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左下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个：斜对角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左上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右上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左下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右下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个：全部，顺时针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左上    右上    右下    左下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边框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边框图片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border-image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border-image-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sourceg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引入图片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border-image-slice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切割图片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border-image-width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边框宽度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border-image-repeat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图片的排列方式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round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平铺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,repeat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,stretch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拉伸 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边框颜色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border-colors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线性渐变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线性渐变格式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linear-gradient([&lt;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起点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 ||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角度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&gt;,]?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&gt;,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&gt;…)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filter:progid:DXImageTransform.Microsoft.gradient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startColorstr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='#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ffffff',endColorstr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='#ff0000',GradientType='1');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起点：从什么方向开始渐变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默认：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top</a:t>
            </a:r>
          </a:p>
          <a:p>
            <a:pPr marL="1657350" lvl="4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left top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角度：从什么角度开始渐变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xxx deg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的形式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点：渐变点的颜色和位置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black 50%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，位置可选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线性渐变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线性渐变实例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最简单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red, green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从上到下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起点位置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left top, red, green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30deg, red, green</a:t>
            </a:r>
          </a:p>
          <a:p>
            <a:pPr marL="1657350" lvl="4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逆时针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repeating-linear-gradient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线性渐变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线性渐变实例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加入点的位置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top, red 40%, green 60%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top, red 50%, green 50%</a:t>
            </a:r>
          </a:p>
          <a:p>
            <a:pPr marL="1657350" lvl="4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同一个位置两个点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直接跳变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也可以用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top,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(255,255,255,1),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(255,255,255,0)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加入背景图片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background: 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-linear-gradient (top,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(255,255,255,1) 30%,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(255,255,255,0)),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(a.gif)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实例：百度音乐图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片光影效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buNone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buNone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径向渐变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radial-gradient([&lt;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起点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&gt;]? [&lt;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形状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 ||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大小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&gt;,]?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&gt;,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&gt;…);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起点：可以是关键字（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left,top,right,bottom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），具体数值或百分比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形状：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ellipse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circle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大小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具体数值或百分比，也可以是关键字（最近端，最近角，最远端，最远角，包含或覆盖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(closest-side, closest-corner, farthest-side, farthest-corner, contain or cover)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目前只支持关键字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50A64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多背景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逗号分开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background: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(a.jpg) 0 0,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(b.jpg) 0 100%;</a:t>
            </a:r>
          </a:p>
          <a:p>
            <a:pPr marL="120015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50A64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背景尺寸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background-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size:x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y</a:t>
            </a:r>
          </a:p>
          <a:p>
            <a:pPr marL="120015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background-size:100% 100%</a:t>
            </a:r>
          </a:p>
          <a:p>
            <a:pPr marL="1200150" lvl="3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cover /* 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背景图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片等比例缩放到最小边的高度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*/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ontain /* 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放大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背景图片等比例缩放</a:t>
            </a:r>
            <a:r>
              <a:rPr lang="zh-CN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边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的高度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*/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712</Words>
  <Application>Microsoft Office PowerPoint</Application>
  <PresentationFormat>全屏显示(4:3)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圆角</vt:lpstr>
      <vt:lpstr>圆角(2)</vt:lpstr>
      <vt:lpstr>边框</vt:lpstr>
      <vt:lpstr>线性渐变</vt:lpstr>
      <vt:lpstr>线性渐变(2)</vt:lpstr>
      <vt:lpstr>线性渐变(3)</vt:lpstr>
      <vt:lpstr>径向渐变</vt:lpstr>
      <vt:lpstr>背景</vt:lpstr>
      <vt:lpstr>背景(2)</vt:lpstr>
      <vt:lpstr>遮罩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周馥铭</cp:lastModifiedBy>
  <cp:revision>1218</cp:revision>
  <dcterms:created xsi:type="dcterms:W3CDTF">2010-11-12T14:24:34Z</dcterms:created>
  <dcterms:modified xsi:type="dcterms:W3CDTF">2017-01-22T11:45:01Z</dcterms:modified>
</cp:coreProperties>
</file>