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0080625" cy="7559675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445" y="-67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79" cy="5342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日期占位符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79" cy="5342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2"/>
          </p:nvPr>
        </p:nvSpPr>
        <p:spPr>
          <a:xfrm>
            <a:off x="0" y="10157399"/>
            <a:ext cx="3280679" cy="5342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399"/>
            <a:ext cx="3280679" cy="5342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C169E45E-E2E4-442F-B692-54A335A87451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106999" y="812520"/>
            <a:ext cx="5345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19"/>
            <a:ext cx="6047639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altLang="zh-CN"/>
          </a:p>
        </p:txBody>
      </p:sp>
      <p:sp>
        <p:nvSpPr>
          <p:cNvPr id="4" name="页眉占位符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79" cy="534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日期占位符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79" cy="534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页脚占位符 5"/>
          <p:cNvSpPr txBox="1">
            <a:spLocks noGrp="1"/>
          </p:cNvSpPr>
          <p:nvPr>
            <p:ph type="ftr" sz="quarter" idx="4"/>
          </p:nvPr>
        </p:nvSpPr>
        <p:spPr>
          <a:xfrm>
            <a:off x="0" y="10157399"/>
            <a:ext cx="3280679" cy="534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399"/>
            <a:ext cx="3280679" cy="534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04D8EE6-9D6F-4E3F-9272-177B790E8588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altLang="zh-CN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D4A31F-D474-49E7-9038-369BD672C3C8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DF0A5A-B620-4006-BDAB-B325FB433527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A0EF22-F1E3-44D4-8FFA-AE6E1EC37586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E05A1F-6257-4706-9532-C7A339F955AF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C700D2-6436-426B-B2ED-B01DDAD19C11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A9F77F-0C0F-4C07-84DB-133ADF65DF60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0940D3-C3EC-424B-A83E-3D0EEEECE5D7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7AD2C4-2B5D-4767-B049-544890C6018B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E6DEBB-4228-4DAB-AC0F-B989FFF7957D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997091-2AFC-483A-A4BD-32591ED5E82C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4DA15A-468B-4981-AF43-B1379941074B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altLang="zh-CN"/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>
          <a:xfrm>
            <a:off x="503999" y="1769039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1999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3999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79" cy="521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79" cy="521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3C4DC27-4A35-4D8E-84D7-75196BF613E2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hangingPunct="0">
        <a:tabLst/>
        <a:defRPr lang="en-US" altLang="zh-CN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altLang="zh-CN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juju-solutions/layer-vanilla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ujucharms.com/docs/2.1/tools-charm-helper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ougit86/demo_char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>
          <a:xfrm>
            <a:off x="548640" y="3200400"/>
            <a:ext cx="9071640" cy="12621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Juju charm demo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Create charm</a:t>
            </a:r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1999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3999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 sz="1600"/>
              <a:t>Can download charm from github and run charm build:</a:t>
            </a:r>
          </a:p>
          <a:p>
            <a:pPr lvl="0"/>
            <a:r>
              <a:rPr lang="en-US" sz="1600"/>
              <a:t>git clone </a:t>
            </a:r>
            <a:r>
              <a:rPr lang="en-US" sz="1600">
                <a:hlinkClick r:id="rId3"/>
              </a:rPr>
              <a:t>http://github.com/juju-solutions/layer-vanilla.git</a:t>
            </a:r>
          </a:p>
          <a:p>
            <a:pPr lvl="0"/>
            <a:r>
              <a:rPr lang="en-US" sz="1600"/>
              <a:t>Use the charm tools to build up the charm src:</a:t>
            </a:r>
          </a:p>
          <a:p>
            <a:pPr lvl="0"/>
            <a:r>
              <a:rPr lang="en-US" sz="1600"/>
              <a:t>charm create -t reactive-python   XXXX</a:t>
            </a:r>
          </a:p>
          <a:p>
            <a:pPr lvl="0"/>
            <a:r>
              <a:rPr lang="en-US" sz="1600"/>
              <a:t>Use the charm build to create a charm</a:t>
            </a:r>
          </a:p>
          <a:p>
            <a:pPr lvl="0"/>
            <a:r>
              <a:rPr lang="en-US" sz="1600"/>
              <a:t>Deploy a charm to certain machine</a:t>
            </a:r>
          </a:p>
          <a:p>
            <a:pPr lvl="0"/>
            <a:r>
              <a:rPr lang="en-US" sz="1600"/>
              <a:t>juju deploy $JUJU_REPOSITORY/trusty/layer-alum --series xenial –to machine-id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Charm hooks</a:t>
            </a:r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1999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3999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 sz="1600"/>
              <a:t>Each charm execution is divided into serveral stage</a:t>
            </a:r>
          </a:p>
          <a:p>
            <a:pPr lvl="0">
              <a:lnSpc>
                <a:spcPts val="720"/>
              </a:lnSpc>
            </a:pPr>
            <a:r>
              <a:rPr lang="en-US" sz="1300"/>
              <a:t>    install</a:t>
            </a:r>
          </a:p>
          <a:p>
            <a:pPr lvl="0">
              <a:lnSpc>
                <a:spcPts val="720"/>
              </a:lnSpc>
            </a:pPr>
            <a:r>
              <a:rPr lang="en-US" sz="1300"/>
              <a:t>    config-changed</a:t>
            </a:r>
          </a:p>
          <a:p>
            <a:pPr lvl="0">
              <a:lnSpc>
                <a:spcPts val="720"/>
              </a:lnSpc>
            </a:pPr>
            <a:r>
              <a:rPr lang="en-US" sz="1300"/>
              <a:t>    start</a:t>
            </a:r>
          </a:p>
          <a:p>
            <a:pPr lvl="0">
              <a:lnSpc>
                <a:spcPts val="720"/>
              </a:lnSpc>
            </a:pPr>
            <a:r>
              <a:rPr lang="en-US" sz="1300"/>
              <a:t>    upgrade-charm</a:t>
            </a:r>
          </a:p>
          <a:p>
            <a:pPr lvl="0">
              <a:lnSpc>
                <a:spcPts val="720"/>
              </a:lnSpc>
            </a:pPr>
            <a:r>
              <a:rPr lang="en-US" sz="1300"/>
              <a:t>    stop</a:t>
            </a:r>
          </a:p>
          <a:p>
            <a:pPr lvl="0">
              <a:lnSpc>
                <a:spcPts val="720"/>
              </a:lnSpc>
            </a:pPr>
            <a:r>
              <a:rPr lang="en-US" sz="1300"/>
              <a:t>    update-status</a:t>
            </a:r>
          </a:p>
          <a:p>
            <a:pPr lvl="0">
              <a:lnSpc>
                <a:spcPts val="720"/>
              </a:lnSpc>
            </a:pPr>
            <a:r>
              <a:rPr lang="en-US" sz="1300"/>
              <a:t>    leader-elected</a:t>
            </a:r>
          </a:p>
          <a:p>
            <a:pPr lvl="0">
              <a:lnSpc>
                <a:spcPts val="720"/>
              </a:lnSpc>
            </a:pPr>
            <a:r>
              <a:rPr lang="en-US" sz="1300"/>
              <a:t>    Leader-settings-changed</a:t>
            </a:r>
          </a:p>
          <a:p>
            <a:pPr lvl="0"/>
            <a:r>
              <a:rPr lang="en-US" sz="1600"/>
              <a:t>Use the  @hook(XX) to guide the execution process, install→config-changed→start</a:t>
            </a:r>
          </a:p>
          <a:p>
            <a:pPr lvl="0"/>
            <a:r>
              <a:rPr lang="en-US" sz="1600"/>
              <a:t>Use predefined python library to operate machine like network config or package install</a:t>
            </a:r>
          </a:p>
          <a:p>
            <a:pPr lvl="0"/>
            <a:r>
              <a:rPr lang="en-US" sz="1600">
                <a:hlinkClick r:id="rId3"/>
              </a:rPr>
              <a:t>https://jujucharms.com/docs/2.1/tools-charm-helpers</a:t>
            </a:r>
          </a:p>
          <a:p>
            <a:pPr lvl="0"/>
            <a:r>
              <a:rPr lang="en-US" sz="1600"/>
              <a:t>Also subprocess call can use the OS native cmds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Reactive hook</a:t>
            </a:r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1999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3999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 sz="1600"/>
              <a:t>Juju provide the reactive framework, can provide function to react to certain events.</a:t>
            </a:r>
          </a:p>
          <a:p>
            <a:pPr lvl="0"/>
            <a:r>
              <a:rPr lang="en-US" sz="1600"/>
              <a:t>@when('database.connected')</a:t>
            </a:r>
          </a:p>
          <a:p>
            <a:pPr lvl="0"/>
            <a:r>
              <a:rPr lang="en-US" sz="1600"/>
              <a:t>@when_not('database.available')</a:t>
            </a:r>
          </a:p>
          <a:p>
            <a:pPr lvl="0"/>
            <a:r>
              <a:rPr lang="en-US" sz="1600"/>
              <a:t>set_state(‘webapp.available’)</a:t>
            </a:r>
          </a:p>
          <a:p>
            <a:pPr lvl="0"/>
            <a:r>
              <a:rPr lang="en-US" sz="1600"/>
              <a:t>With the states can flexibly jump between status</a:t>
            </a:r>
          </a:p>
          <a:p>
            <a:pPr lvl="0"/>
            <a:r>
              <a:rPr lang="en-US" sz="1600"/>
              <a:t>This can react to other charm layers theoretically, not clear how to react to other charms now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React program structure</a:t>
            </a:r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1999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3999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 sz="1600" dirty="0"/>
              <a:t>Use the </a:t>
            </a:r>
            <a:r>
              <a:rPr lang="en-US" sz="1600" dirty="0" err="1"/>
              <a:t>layer.yaml</a:t>
            </a:r>
            <a:r>
              <a:rPr lang="en-US" sz="1600" dirty="0"/>
              <a:t> to include other layers to tell the builder to combine the charms in</a:t>
            </a:r>
          </a:p>
          <a:p>
            <a:pPr lvl="0"/>
            <a:endParaRPr lang="en-US" sz="1600" dirty="0"/>
          </a:p>
          <a:p>
            <a:pPr lvl="0"/>
            <a:r>
              <a:rPr lang="en-US" sz="1600" dirty="0"/>
              <a:t> </a:t>
            </a:r>
            <a:r>
              <a:rPr lang="en-US" sz="1600" dirty="0" smtClean="0"/>
              <a:t>use the </a:t>
            </a:r>
            <a:r>
              <a:rPr lang="en-US" altLang="zh-CN" sz="1600" dirty="0" err="1" smtClean="0"/>
              <a:t>metadata.yaml</a:t>
            </a:r>
            <a:r>
              <a:rPr lang="en-US" altLang="zh-CN" sz="1600" dirty="0" smtClean="0"/>
              <a:t> to define, what kind of service a charm is providing/ require</a:t>
            </a:r>
            <a:r>
              <a:rPr lang="en-US" altLang="zh-CN" sz="1600" dirty="0" smtClean="0"/>
              <a:t>.</a:t>
            </a:r>
          </a:p>
          <a:p>
            <a:pPr lvl="0"/>
            <a:endParaRPr lang="en-US" sz="1600" dirty="0" smtClean="0"/>
          </a:p>
          <a:p>
            <a:pPr lvl="0"/>
            <a:r>
              <a:rPr lang="en-US" sz="1600" dirty="0" smtClean="0"/>
              <a:t>Other python script usage can refer to </a:t>
            </a:r>
            <a:r>
              <a:rPr lang="en-US" sz="1600" dirty="0" smtClean="0"/>
              <a:t>the </a:t>
            </a:r>
            <a:r>
              <a:rPr lang="en-US" sz="1600" dirty="0" smtClean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github.com/zhougit86/demo_charm</a:t>
            </a:r>
            <a:endParaRPr lang="en-US" sz="1600" dirty="0" smtClean="0"/>
          </a:p>
          <a:p>
            <a:pPr lvl="0"/>
            <a:endParaRPr lang="en-US" sz="1600" dirty="0"/>
          </a:p>
          <a:p>
            <a:pPr lvl="0"/>
            <a:r>
              <a:rPr lang="en-US" sz="1600" dirty="0" smtClean="0"/>
              <a:t>Detail effect can refer to the </a:t>
            </a:r>
            <a:r>
              <a:rPr lang="en-US" sz="1600" smtClean="0"/>
              <a:t>screen shots</a:t>
            </a:r>
            <a:endParaRPr lang="en-US" sz="16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241</Words>
  <Application>Microsoft Office PowerPoint</Application>
  <PresentationFormat>自定义</PresentationFormat>
  <Paragraphs>38</Paragraphs>
  <Slides>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Default</vt:lpstr>
      <vt:lpstr>Juju charm demo</vt:lpstr>
      <vt:lpstr>Create charm</vt:lpstr>
      <vt:lpstr>Charm hooks</vt:lpstr>
      <vt:lpstr>Reactive hook</vt:lpstr>
      <vt:lpstr>React program structure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Juju charm demo</dc:title>
  <dc:creator>Xiaogang XG2 Zhou</dc:creator>
  <cp:lastModifiedBy>Xiaogang XG2 Zhou</cp:lastModifiedBy>
  <cp:revision>6</cp:revision>
  <dcterms:created xsi:type="dcterms:W3CDTF">2017-03-27T10:20:06Z</dcterms:created>
  <dcterms:modified xsi:type="dcterms:W3CDTF">2017-04-07T05:47:32Z</dcterms:modified>
</cp:coreProperties>
</file>