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GFS(v1/v2) Design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mills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731520" y="283845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client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086985" y="365125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086985" y="110363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086985" y="177038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086985" y="243713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086985" y="310388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086985" y="377063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master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086985" y="443738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086985" y="510413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31520" y="2158365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client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31520" y="3518535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client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086985" y="577088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73990" y="4191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GFS Architecture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280400" y="533400"/>
            <a:ext cx="31102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</a:t>
            </a:r>
            <a:r>
              <a:rPr lang="zh-CN" altLang="en-US"/>
              <a:t>个子系统</a:t>
            </a:r>
            <a:r>
              <a:rPr lang="en-US" altLang="zh-CN"/>
              <a:t>: client, master,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chunkserver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master</a:t>
            </a:r>
            <a:r>
              <a:rPr lang="zh-CN" altLang="en-US"/>
              <a:t>最少</a:t>
            </a:r>
            <a:r>
              <a:rPr lang="en-US" altLang="zh-CN"/>
              <a:t>3</a:t>
            </a:r>
            <a:r>
              <a:rPr lang="zh-CN" altLang="en-US"/>
              <a:t>个节点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chunkserver</a:t>
            </a:r>
            <a:r>
              <a:rPr lang="zh-CN" altLang="en-US"/>
              <a:t>最少</a:t>
            </a:r>
            <a:r>
              <a:rPr lang="en-US" altLang="zh-CN"/>
              <a:t>3</a:t>
            </a:r>
            <a:r>
              <a:rPr lang="zh-CN" altLang="en-US"/>
              <a:t>个节点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731520" y="283845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client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086985" y="365125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086985" y="110363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086985" y="177038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086985" y="243713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master/chunkserver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086985" y="310388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master/chunkserver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086985" y="377063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master/chunkserver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086985" y="443738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086985" y="510413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31520" y="2158365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client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31520" y="3518535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client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086985" y="5770880"/>
            <a:ext cx="1649730" cy="535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chunkserver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73990" y="419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精简模式</a:t>
            </a:r>
            <a:endParaRPr lang="zh-C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280400" y="533400"/>
            <a:ext cx="3161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master/chunkserver</a:t>
            </a:r>
            <a:r>
              <a:rPr lang="zh-CN" altLang="en-US"/>
              <a:t>部署在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相同的节点上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7"/>
          <p:cNvSpPr txBox="1"/>
          <p:nvPr/>
        </p:nvSpPr>
        <p:spPr>
          <a:xfrm>
            <a:off x="173990" y="4191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9" name="Text Box 18"/>
          <p:cNvSpPr txBox="1"/>
          <p:nvPr/>
        </p:nvSpPr>
        <p:spPr>
          <a:xfrm>
            <a:off x="8280400" y="533400"/>
            <a:ext cx="3161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master/chunkserver</a:t>
            </a:r>
            <a:r>
              <a:rPr lang="zh-CN" altLang="en-US"/>
              <a:t>部署在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相同的节点上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7"/>
          <p:cNvSpPr txBox="1"/>
          <p:nvPr/>
        </p:nvSpPr>
        <p:spPr>
          <a:xfrm>
            <a:off x="173990" y="4191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chunkserver</a:t>
            </a:r>
            <a:endParaRPr lang="en-US" altLang="zh-CN"/>
          </a:p>
        </p:txBody>
      </p:sp>
      <p:sp>
        <p:nvSpPr>
          <p:cNvPr id="19" name="Text Box 18"/>
          <p:cNvSpPr txBox="1"/>
          <p:nvPr/>
        </p:nvSpPr>
        <p:spPr>
          <a:xfrm>
            <a:off x="8280400" y="533400"/>
            <a:ext cx="31610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master/chunkserver</a:t>
            </a:r>
            <a:r>
              <a:rPr lang="zh-CN" altLang="en-US"/>
              <a:t>部署在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相同的节点上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Presentation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GFS v1/v2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zhf</cp:lastModifiedBy>
  <cp:revision>9</cp:revision>
  <dcterms:created xsi:type="dcterms:W3CDTF">2023-06-08T11:34:13Z</dcterms:created>
  <dcterms:modified xsi:type="dcterms:W3CDTF">2023-06-08T11:34:13Z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