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57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49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647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070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6912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165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777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18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88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51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85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85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2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11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50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84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D13D-3572-4608-BC52-9A9BF1D6917D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32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網頁程式設計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00557028</a:t>
            </a:r>
            <a:r>
              <a:rPr lang="zh-TW" altLang="en-US" dirty="0" smtClean="0"/>
              <a:t> 林昌德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00557030</a:t>
            </a:r>
            <a:r>
              <a:rPr lang="zh-TW" altLang="en-US" dirty="0" smtClean="0"/>
              <a:t> 周羿均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039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000" b="1" dirty="0" smtClean="0"/>
              <a:t>作品特色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精美插圖</a:t>
            </a:r>
            <a:endParaRPr lang="en-US" altLang="zh-TW" dirty="0" smtClean="0"/>
          </a:p>
          <a:p>
            <a:r>
              <a:rPr lang="zh-TW" altLang="en-US" dirty="0"/>
              <a:t>細心統整羽球相關訊息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05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000" b="1" dirty="0"/>
              <a:t>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Jquery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Html</a:t>
            </a:r>
          </a:p>
          <a:p>
            <a:pPr algn="ctr"/>
            <a:r>
              <a:rPr lang="en-US" altLang="zh-TW" dirty="0" err="1" smtClean="0"/>
              <a:t>Css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Javascript</a:t>
            </a:r>
            <a:endParaRPr lang="en-US" altLang="zh-TW" smtClean="0"/>
          </a:p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72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000" b="1" dirty="0" smtClean="0"/>
              <a:t>分工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程式架構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林昌德</a:t>
            </a:r>
            <a:endParaRPr lang="en-US" altLang="zh-TW" dirty="0" smtClean="0"/>
          </a:p>
          <a:p>
            <a:r>
              <a:rPr lang="zh-TW" altLang="en-US" dirty="0" smtClean="0"/>
              <a:t>視覺</a:t>
            </a:r>
            <a:r>
              <a:rPr lang="en-US" altLang="zh-TW" dirty="0" smtClean="0"/>
              <a:t>:</a:t>
            </a:r>
            <a:r>
              <a:rPr lang="zh-TW" altLang="en-US" dirty="0" smtClean="0"/>
              <a:t>周</a:t>
            </a:r>
            <a:r>
              <a:rPr lang="zh-TW" altLang="en-US" dirty="0"/>
              <a:t>羿均</a:t>
            </a:r>
          </a:p>
        </p:txBody>
      </p:sp>
    </p:spTree>
    <p:extLst>
      <p:ext uri="{BB962C8B-B14F-4D97-AF65-F5344CB8AC3E}">
        <p14:creationId xmlns:p14="http://schemas.microsoft.com/office/powerpoint/2010/main" val="279286473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</TotalTime>
  <Words>29</Words>
  <Application>Microsoft Office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Trebuchet MS</vt:lpstr>
      <vt:lpstr>Wingdings 3</vt:lpstr>
      <vt:lpstr>多面向</vt:lpstr>
      <vt:lpstr>網頁程式設計</vt:lpstr>
      <vt:lpstr>作品特色</vt:lpstr>
      <vt:lpstr>技術</vt:lpstr>
      <vt:lpstr>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</dc:title>
  <dc:creator>Windows 使用者</dc:creator>
  <cp:lastModifiedBy>Windows 使用者</cp:lastModifiedBy>
  <cp:revision>8</cp:revision>
  <dcterms:created xsi:type="dcterms:W3CDTF">2018-06-19T14:13:20Z</dcterms:created>
  <dcterms:modified xsi:type="dcterms:W3CDTF">2018-06-20T05:41:25Z</dcterms:modified>
</cp:coreProperties>
</file>