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9" d="100"/>
          <a:sy n="89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57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49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647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070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6912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165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777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18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88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51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85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85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22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11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50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D13D-3572-4608-BC52-9A9BF1D6917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84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D13D-3572-4608-BC52-9A9BF1D6917D}" type="datetimeFigureOut">
              <a:rPr lang="zh-TW" altLang="en-US" smtClean="0"/>
              <a:t>2018/6/19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19E729-8E60-4888-8AB4-C20BBC1D73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32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網頁程式設計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馬尚彬</a:t>
            </a:r>
            <a:endParaRPr lang="en-US" altLang="zh-TW" dirty="0" smtClean="0"/>
          </a:p>
          <a:p>
            <a:r>
              <a:rPr lang="en-US" altLang="zh-TW" dirty="0" smtClean="0"/>
              <a:t>00557028</a:t>
            </a:r>
            <a:r>
              <a:rPr lang="zh-TW" altLang="en-US" dirty="0" smtClean="0"/>
              <a:t> 林昌德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00557030</a:t>
            </a:r>
            <a:r>
              <a:rPr lang="zh-TW" altLang="en-US" dirty="0" smtClean="0"/>
              <a:t> 周羿均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039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000" b="1" dirty="0" smtClean="0"/>
              <a:t>作品特色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05522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9</Words>
  <Application>Microsoft Office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Trebuchet MS</vt:lpstr>
      <vt:lpstr>Wingdings 3</vt:lpstr>
      <vt:lpstr>多面向</vt:lpstr>
      <vt:lpstr>網頁程式設計</vt:lpstr>
      <vt:lpstr>作品特色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</dc:title>
  <dc:creator>Windows 使用者</dc:creator>
  <cp:lastModifiedBy>Windows 使用者</cp:lastModifiedBy>
  <cp:revision>1</cp:revision>
  <dcterms:created xsi:type="dcterms:W3CDTF">2018-06-19T14:13:20Z</dcterms:created>
  <dcterms:modified xsi:type="dcterms:W3CDTF">2018-06-19T14:22:06Z</dcterms:modified>
</cp:coreProperties>
</file>